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 id="2147483682" r:id="rId2"/>
    <p:sldMasterId id="2147483683" r:id="rId3"/>
  </p:sldMasterIdLst>
  <p:notesMasterIdLst>
    <p:notesMasterId r:id="rId56"/>
  </p:notesMasterIdLst>
  <p:sldIdLst>
    <p:sldId id="256" r:id="rId4"/>
    <p:sldId id="258" r:id="rId5"/>
    <p:sldId id="260" r:id="rId6"/>
    <p:sldId id="263" r:id="rId7"/>
    <p:sldId id="262" r:id="rId8"/>
    <p:sldId id="259" r:id="rId9"/>
    <p:sldId id="306" r:id="rId10"/>
    <p:sldId id="307" r:id="rId11"/>
    <p:sldId id="257" r:id="rId12"/>
    <p:sldId id="261"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Lst>
  <p:sldSz cx="9144000" cy="5143500" type="screen16x9"/>
  <p:notesSz cx="6858000" cy="9144000"/>
  <p:embeddedFontLst>
    <p:embeddedFont>
      <p:font typeface="Amatic SC" panose="020B0604020202020204" charset="-79"/>
      <p:regular r:id="rId57"/>
      <p:bold r:id="rId58"/>
    </p:embeddedFont>
    <p:embeddedFont>
      <p:font typeface="Calibri" panose="020F0502020204030204" pitchFamily="34" charset="0"/>
      <p:regular r:id="rId59"/>
      <p:bold r:id="rId60"/>
      <p:italic r:id="rId61"/>
      <p:boldItalic r:id="rId62"/>
    </p:embeddedFont>
    <p:embeddedFont>
      <p:font typeface="Proxima Nova" panose="020B0604020202020204" charset="0"/>
      <p:regular r:id="rId63"/>
      <p:bold r:id="rId64"/>
      <p:italic r:id="rId65"/>
      <p:boldItalic r:id="rId66"/>
    </p:embeddedFont>
    <p:embeddedFont>
      <p:font typeface="Proxima Nova Semibold" panose="020B0604020202020204" charset="0"/>
      <p:regular r:id="rId67"/>
      <p:bold r:id="rId68"/>
      <p:boldItalic r:id="rId69"/>
    </p:embeddedFont>
    <p:embeddedFont>
      <p:font typeface="Roboto" panose="020B0604020202020204" charset="0"/>
      <p:regular r:id="rId70"/>
      <p:bold r:id="rId71"/>
      <p:italic r:id="rId72"/>
      <p:boldItalic r:id="rId73"/>
    </p:embeddedFont>
    <p:embeddedFont>
      <p:font typeface="Roboto Medium" panose="020B0604020202020204" charset="0"/>
      <p:regular r:id="rId74"/>
      <p:bold r:id="rId75"/>
      <p:italic r:id="rId76"/>
      <p:boldItalic r:id="rId77"/>
    </p:embeddedFont>
    <p:embeddedFont>
      <p:font typeface="Signika" panose="020B0604020202020204" charset="0"/>
      <p:regular r:id="rId78"/>
      <p:bold r:id="rId79"/>
    </p:embeddedFont>
    <p:embeddedFont>
      <p:font typeface="Titan One" panose="020B0604020202020204" charset="0"/>
      <p:regular r:id="rId80"/>
    </p:embeddedFont>
    <p:embeddedFont>
      <p:font typeface="Ubuntu" panose="020B0604020202020204" charset="0"/>
      <p:regular r:id="rId81"/>
      <p:bold r:id="rId82"/>
      <p:italic r:id="rId83"/>
      <p:boldItalic r:id="rId84"/>
    </p:embeddedFont>
    <p:embeddedFont>
      <p:font typeface="Verdana" panose="020B0604030504040204" pitchFamily="34" charset="0"/>
      <p:regular r:id="rId85"/>
      <p:bold r:id="rId86"/>
      <p:italic r:id="rId87"/>
      <p:boldItalic r:id="rId8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15F0C73-3B3B-4CE5-9830-8BCC8902F89E}" v="10" dt="2021-04-23T17:24:08.017"/>
  </p1510:revLst>
</p1510:revInfo>
</file>

<file path=ppt/tableStyles.xml><?xml version="1.0" encoding="utf-8"?>
<a:tblStyleLst xmlns:a="http://schemas.openxmlformats.org/drawingml/2006/main" def="{DE396E90-58E6-4E45-A15B-452C9F942968}">
  <a:tblStyle styleId="{DE396E90-58E6-4E45-A15B-452C9F942968}" styleName="Table_0">
    <a:wholeTbl>
      <a:tcTxStyle b="off" i="off">
        <a:font>
          <a:latin typeface="Calibri"/>
          <a:ea typeface="Calibri"/>
          <a:cs typeface="Calibri"/>
        </a:font>
        <a:srgbClr val="000000"/>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000000">
                  <a:alpha val="0"/>
                </a:srgbClr>
              </a:solidFill>
              <a:prstDash val="solid"/>
              <a:round/>
              <a:headEnd type="none" w="sm" len="sm"/>
              <a:tailEnd type="none" w="sm" len="sm"/>
            </a:ln>
          </a:top>
          <a:bottom>
            <a:ln w="9525" cap="flat" cmpd="sng">
              <a:solidFill>
                <a:srgbClr val="000000">
                  <a:alpha val="0"/>
                </a:srgbClr>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9C6903B-F834-4B8A-8BF7-EED105D21470}"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100" d="100"/>
          <a:sy n="100" d="100"/>
        </p:scale>
        <p:origin x="516" y="24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7.fntdata"/><Relationship Id="rId68" Type="http://schemas.openxmlformats.org/officeDocument/2006/relationships/font" Target="fonts/font12.fntdata"/><Relationship Id="rId84" Type="http://schemas.openxmlformats.org/officeDocument/2006/relationships/font" Target="fonts/font28.fntdata"/><Relationship Id="rId89" Type="http://schemas.openxmlformats.org/officeDocument/2006/relationships/presProps" Target="presProp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2.fntdata"/><Relationship Id="rId74" Type="http://schemas.openxmlformats.org/officeDocument/2006/relationships/font" Target="fonts/font18.fntdata"/><Relationship Id="rId79" Type="http://schemas.openxmlformats.org/officeDocument/2006/relationships/font" Target="fonts/font23.fntdata"/><Relationship Id="rId5" Type="http://schemas.openxmlformats.org/officeDocument/2006/relationships/slide" Target="slides/slide2.xml"/><Relationship Id="rId90" Type="http://schemas.openxmlformats.org/officeDocument/2006/relationships/viewProps" Target="viewProps.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font" Target="fonts/font8.fntdata"/><Relationship Id="rId69" Type="http://schemas.openxmlformats.org/officeDocument/2006/relationships/font" Target="fonts/font13.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6.fntdata"/><Relationship Id="rId80" Type="http://schemas.openxmlformats.org/officeDocument/2006/relationships/font" Target="fonts/font24.fntdata"/><Relationship Id="rId85" Type="http://schemas.openxmlformats.org/officeDocument/2006/relationships/font" Target="fonts/font29.fntdata"/><Relationship Id="rId93" Type="http://schemas.microsoft.com/office/2016/11/relationships/changesInfo" Target="changesInfos/changesInfo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83" Type="http://schemas.openxmlformats.org/officeDocument/2006/relationships/font" Target="fonts/font27.fntdata"/><Relationship Id="rId88" Type="http://schemas.openxmlformats.org/officeDocument/2006/relationships/font" Target="fonts/font32.fntdata"/><Relationship Id="rId9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1.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font" Target="fonts/font22.fntdata"/><Relationship Id="rId81" Type="http://schemas.openxmlformats.org/officeDocument/2006/relationships/font" Target="fonts/font25.fntdata"/><Relationship Id="rId86" Type="http://schemas.openxmlformats.org/officeDocument/2006/relationships/font" Target="fonts/font30.fntdata"/><Relationship Id="rId94" Type="http://schemas.microsoft.com/office/2015/10/relationships/revisionInfo" Target="revisionInfo.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20.fntdata"/><Relationship Id="rId7" Type="http://schemas.openxmlformats.org/officeDocument/2006/relationships/slide" Target="slides/slide4.xml"/><Relationship Id="rId71" Type="http://schemas.openxmlformats.org/officeDocument/2006/relationships/font" Target="fonts/font15.fntdata"/><Relationship Id="rId92" Type="http://schemas.openxmlformats.org/officeDocument/2006/relationships/tableStyles" Target="tableStyles.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0.fntdata"/><Relationship Id="rId87" Type="http://schemas.openxmlformats.org/officeDocument/2006/relationships/font" Target="fonts/font31.fntdata"/><Relationship Id="rId61" Type="http://schemas.openxmlformats.org/officeDocument/2006/relationships/font" Target="fonts/font5.fntdata"/><Relationship Id="rId82" Type="http://schemas.openxmlformats.org/officeDocument/2006/relationships/font" Target="fonts/font26.fntdata"/><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notesMaster" Target="notesMasters/notesMaster1.xml"/><Relationship Id="rId77" Type="http://schemas.openxmlformats.org/officeDocument/2006/relationships/font" Target="fonts/font21.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ennifer Restrepo" userId="7220c11d080a6837" providerId="LiveId" clId="{A15F0C73-3B3B-4CE5-9830-8BCC8902F89E}"/>
    <pc:docChg chg="undo custSel addSld modSld">
      <pc:chgData name="Jennifer Restrepo" userId="7220c11d080a6837" providerId="LiveId" clId="{A15F0C73-3B3B-4CE5-9830-8BCC8902F89E}" dt="2021-04-23T17:54:34.604" v="218" actId="14100"/>
      <pc:docMkLst>
        <pc:docMk/>
      </pc:docMkLst>
      <pc:sldChg chg="addSp delSp modSp mod">
        <pc:chgData name="Jennifer Restrepo" userId="7220c11d080a6837" providerId="LiveId" clId="{A15F0C73-3B3B-4CE5-9830-8BCC8902F89E}" dt="2021-04-23T17:54:34.604" v="218" actId="14100"/>
        <pc:sldMkLst>
          <pc:docMk/>
          <pc:sldMk cId="0" sldId="259"/>
        </pc:sldMkLst>
        <pc:spChg chg="add del mod">
          <ac:chgData name="Jennifer Restrepo" userId="7220c11d080a6837" providerId="LiveId" clId="{A15F0C73-3B3B-4CE5-9830-8BCC8902F89E}" dt="2021-04-23T17:54:34.604" v="218" actId="14100"/>
          <ac:spMkLst>
            <pc:docMk/>
            <pc:sldMk cId="0" sldId="259"/>
            <ac:spMk id="4" creationId="{19A91767-239B-4AF4-B566-8921CAC7945B}"/>
          </ac:spMkLst>
        </pc:spChg>
        <pc:spChg chg="add del mod">
          <ac:chgData name="Jennifer Restrepo" userId="7220c11d080a6837" providerId="LiveId" clId="{A15F0C73-3B3B-4CE5-9830-8BCC8902F89E}" dt="2021-04-23T17:18:30.196" v="159" actId="14100"/>
          <ac:spMkLst>
            <pc:docMk/>
            <pc:sldMk cId="0" sldId="259"/>
            <ac:spMk id="6" creationId="{F61FED7F-BD58-46D4-A0E6-ACC498B0CE01}"/>
          </ac:spMkLst>
        </pc:spChg>
        <pc:spChg chg="add del mod">
          <ac:chgData name="Jennifer Restrepo" userId="7220c11d080a6837" providerId="LiveId" clId="{A15F0C73-3B3B-4CE5-9830-8BCC8902F89E}" dt="2021-04-23T17:18:20.766" v="155" actId="1076"/>
          <ac:spMkLst>
            <pc:docMk/>
            <pc:sldMk cId="0" sldId="259"/>
            <ac:spMk id="7" creationId="{44F79F90-1801-4BD1-AE64-4D957AD795D6}"/>
          </ac:spMkLst>
        </pc:spChg>
        <pc:spChg chg="add del mod">
          <ac:chgData name="Jennifer Restrepo" userId="7220c11d080a6837" providerId="LiveId" clId="{A15F0C73-3B3B-4CE5-9830-8BCC8902F89E}" dt="2021-04-23T17:17:49.706" v="146" actId="1076"/>
          <ac:spMkLst>
            <pc:docMk/>
            <pc:sldMk cId="0" sldId="259"/>
            <ac:spMk id="8" creationId="{C950FD94-84A5-4C9C-A3EB-2B023573FA8E}"/>
          </ac:spMkLst>
        </pc:spChg>
        <pc:picChg chg="add del mod modCrop">
          <ac:chgData name="Jennifer Restrepo" userId="7220c11d080a6837" providerId="LiveId" clId="{A15F0C73-3B3B-4CE5-9830-8BCC8902F89E}" dt="2021-04-23T17:15:51.177" v="120" actId="22"/>
          <ac:picMkLst>
            <pc:docMk/>
            <pc:sldMk cId="0" sldId="259"/>
            <ac:picMk id="9" creationId="{413E165C-E776-407E-B82D-E3528E57919A}"/>
          </ac:picMkLst>
        </pc:picChg>
      </pc:sldChg>
      <pc:sldChg chg="addSp modSp mod">
        <pc:chgData name="Jennifer Restrepo" userId="7220c11d080a6837" providerId="LiveId" clId="{A15F0C73-3B3B-4CE5-9830-8BCC8902F89E}" dt="2021-04-23T17:11:48.901" v="48" actId="1076"/>
        <pc:sldMkLst>
          <pc:docMk/>
          <pc:sldMk cId="0" sldId="262"/>
        </pc:sldMkLst>
        <pc:spChg chg="add mod">
          <ac:chgData name="Jennifer Restrepo" userId="7220c11d080a6837" providerId="LiveId" clId="{A15F0C73-3B3B-4CE5-9830-8BCC8902F89E}" dt="2021-04-23T17:11:48.901" v="48" actId="1076"/>
          <ac:spMkLst>
            <pc:docMk/>
            <pc:sldMk cId="0" sldId="262"/>
            <ac:spMk id="4" creationId="{7455F9EF-D716-4F43-AB56-D3162F61E442}"/>
          </ac:spMkLst>
        </pc:spChg>
        <pc:cxnChg chg="add mod">
          <ac:chgData name="Jennifer Restrepo" userId="7220c11d080a6837" providerId="LiveId" clId="{A15F0C73-3B3B-4CE5-9830-8BCC8902F89E}" dt="2021-04-23T17:11:48.901" v="48" actId="1076"/>
          <ac:cxnSpMkLst>
            <pc:docMk/>
            <pc:sldMk cId="0" sldId="262"/>
            <ac:cxnSpMk id="5" creationId="{F016746D-4BAE-45AB-AC0F-C12448421156}"/>
          </ac:cxnSpMkLst>
        </pc:cxnChg>
      </pc:sldChg>
      <pc:sldChg chg="addSp delSp modSp add mod">
        <pc:chgData name="Jennifer Restrepo" userId="7220c11d080a6837" providerId="LiveId" clId="{A15F0C73-3B3B-4CE5-9830-8BCC8902F89E}" dt="2021-04-23T17:20:01.168" v="177" actId="1076"/>
        <pc:sldMkLst>
          <pc:docMk/>
          <pc:sldMk cId="727873567" sldId="306"/>
        </pc:sldMkLst>
        <pc:spChg chg="del">
          <ac:chgData name="Jennifer Restrepo" userId="7220c11d080a6837" providerId="LiveId" clId="{A15F0C73-3B3B-4CE5-9830-8BCC8902F89E}" dt="2021-04-23T17:16:04.990" v="124" actId="478"/>
          <ac:spMkLst>
            <pc:docMk/>
            <pc:sldMk cId="727873567" sldId="306"/>
            <ac:spMk id="4" creationId="{19A91767-239B-4AF4-B566-8921CAC7945B}"/>
          </ac:spMkLst>
        </pc:spChg>
        <pc:spChg chg="del">
          <ac:chgData name="Jennifer Restrepo" userId="7220c11d080a6837" providerId="LiveId" clId="{A15F0C73-3B3B-4CE5-9830-8BCC8902F89E}" dt="2021-04-23T17:16:00.120" v="122" actId="478"/>
          <ac:spMkLst>
            <pc:docMk/>
            <pc:sldMk cId="727873567" sldId="306"/>
            <ac:spMk id="6" creationId="{F61FED7F-BD58-46D4-A0E6-ACC498B0CE01}"/>
          </ac:spMkLst>
        </pc:spChg>
        <pc:spChg chg="del">
          <ac:chgData name="Jennifer Restrepo" userId="7220c11d080a6837" providerId="LiveId" clId="{A15F0C73-3B3B-4CE5-9830-8BCC8902F89E}" dt="2021-04-23T17:15:57.811" v="121" actId="478"/>
          <ac:spMkLst>
            <pc:docMk/>
            <pc:sldMk cId="727873567" sldId="306"/>
            <ac:spMk id="7" creationId="{44F79F90-1801-4BD1-AE64-4D957AD795D6}"/>
          </ac:spMkLst>
        </pc:spChg>
        <pc:spChg chg="del">
          <ac:chgData name="Jennifer Restrepo" userId="7220c11d080a6837" providerId="LiveId" clId="{A15F0C73-3B3B-4CE5-9830-8BCC8902F89E}" dt="2021-04-23T17:16:02.401" v="123" actId="478"/>
          <ac:spMkLst>
            <pc:docMk/>
            <pc:sldMk cId="727873567" sldId="306"/>
            <ac:spMk id="8" creationId="{C950FD94-84A5-4C9C-A3EB-2B023573FA8E}"/>
          </ac:spMkLst>
        </pc:spChg>
        <pc:spChg chg="add mod">
          <ac:chgData name="Jennifer Restrepo" userId="7220c11d080a6837" providerId="LiveId" clId="{A15F0C73-3B3B-4CE5-9830-8BCC8902F89E}" dt="2021-04-23T17:20:01.168" v="177" actId="1076"/>
          <ac:spMkLst>
            <pc:docMk/>
            <pc:sldMk cId="727873567" sldId="306"/>
            <ac:spMk id="10" creationId="{EF4F6E2C-352F-4271-A2A9-90BEC6705031}"/>
          </ac:spMkLst>
        </pc:spChg>
        <pc:spChg chg="add mod">
          <ac:chgData name="Jennifer Restrepo" userId="7220c11d080a6837" providerId="LiveId" clId="{A15F0C73-3B3B-4CE5-9830-8BCC8902F89E}" dt="2021-04-23T17:19:48.352" v="173" actId="1076"/>
          <ac:spMkLst>
            <pc:docMk/>
            <pc:sldMk cId="727873567" sldId="306"/>
            <ac:spMk id="11" creationId="{38CCF63E-CCC6-46F2-BC3B-8882DC003A72}"/>
          </ac:spMkLst>
        </pc:spChg>
        <pc:spChg chg="add mod">
          <ac:chgData name="Jennifer Restrepo" userId="7220c11d080a6837" providerId="LiveId" clId="{A15F0C73-3B3B-4CE5-9830-8BCC8902F89E}" dt="2021-04-23T17:19:55.146" v="175" actId="1076"/>
          <ac:spMkLst>
            <pc:docMk/>
            <pc:sldMk cId="727873567" sldId="306"/>
            <ac:spMk id="12" creationId="{44323785-3952-4271-A4E1-BD1056C7C7DA}"/>
          </ac:spMkLst>
        </pc:spChg>
        <pc:spChg chg="add mod">
          <ac:chgData name="Jennifer Restrepo" userId="7220c11d080a6837" providerId="LiveId" clId="{A15F0C73-3B3B-4CE5-9830-8BCC8902F89E}" dt="2021-04-23T17:19:57.561" v="176" actId="1076"/>
          <ac:spMkLst>
            <pc:docMk/>
            <pc:sldMk cId="727873567" sldId="306"/>
            <ac:spMk id="13" creationId="{942E23CF-D98D-4A8F-8D74-700954E7B32E}"/>
          </ac:spMkLst>
        </pc:spChg>
        <pc:spChg chg="mod">
          <ac:chgData name="Jennifer Restrepo" userId="7220c11d080a6837" providerId="LiveId" clId="{A15F0C73-3B3B-4CE5-9830-8BCC8902F89E}" dt="2021-04-23T17:13:13.039" v="92" actId="1076"/>
          <ac:spMkLst>
            <pc:docMk/>
            <pc:sldMk cId="727873567" sldId="306"/>
            <ac:spMk id="6948" creationId="{00000000-0000-0000-0000-000000000000}"/>
          </ac:spMkLst>
        </pc:spChg>
        <pc:picChg chg="add mod">
          <ac:chgData name="Jennifer Restrepo" userId="7220c11d080a6837" providerId="LiveId" clId="{A15F0C73-3B3B-4CE5-9830-8BCC8902F89E}" dt="2021-04-23T17:19:18.422" v="166" actId="1076"/>
          <ac:picMkLst>
            <pc:docMk/>
            <pc:sldMk cId="727873567" sldId="306"/>
            <ac:picMk id="9" creationId="{40669386-27DB-4913-ABF1-323330159226}"/>
          </ac:picMkLst>
        </pc:picChg>
      </pc:sldChg>
      <pc:sldChg chg="addSp delSp modSp add mod">
        <pc:chgData name="Jennifer Restrepo" userId="7220c11d080a6837" providerId="LiveId" clId="{A15F0C73-3B3B-4CE5-9830-8BCC8902F89E}" dt="2021-04-23T17:25:16.344" v="217" actId="20577"/>
        <pc:sldMkLst>
          <pc:docMk/>
          <pc:sldMk cId="3517799270" sldId="307"/>
        </pc:sldMkLst>
        <pc:spChg chg="del">
          <ac:chgData name="Jennifer Restrepo" userId="7220c11d080a6837" providerId="LiveId" clId="{A15F0C73-3B3B-4CE5-9830-8BCC8902F89E}" dt="2021-04-23T17:20:35.094" v="195" actId="478"/>
          <ac:spMkLst>
            <pc:docMk/>
            <pc:sldMk cId="3517799270" sldId="307"/>
            <ac:spMk id="10" creationId="{EF4F6E2C-352F-4271-A2A9-90BEC6705031}"/>
          </ac:spMkLst>
        </pc:spChg>
        <pc:spChg chg="del">
          <ac:chgData name="Jennifer Restrepo" userId="7220c11d080a6837" providerId="LiveId" clId="{A15F0C73-3B3B-4CE5-9830-8BCC8902F89E}" dt="2021-04-23T17:20:35.094" v="195" actId="478"/>
          <ac:spMkLst>
            <pc:docMk/>
            <pc:sldMk cId="3517799270" sldId="307"/>
            <ac:spMk id="11" creationId="{38CCF63E-CCC6-46F2-BC3B-8882DC003A72}"/>
          </ac:spMkLst>
        </pc:spChg>
        <pc:spChg chg="del">
          <ac:chgData name="Jennifer Restrepo" userId="7220c11d080a6837" providerId="LiveId" clId="{A15F0C73-3B3B-4CE5-9830-8BCC8902F89E}" dt="2021-04-23T17:20:35.094" v="195" actId="478"/>
          <ac:spMkLst>
            <pc:docMk/>
            <pc:sldMk cId="3517799270" sldId="307"/>
            <ac:spMk id="12" creationId="{44323785-3952-4271-A4E1-BD1056C7C7DA}"/>
          </ac:spMkLst>
        </pc:spChg>
        <pc:spChg chg="del">
          <ac:chgData name="Jennifer Restrepo" userId="7220c11d080a6837" providerId="LiveId" clId="{A15F0C73-3B3B-4CE5-9830-8BCC8902F89E}" dt="2021-04-23T17:20:35.094" v="195" actId="478"/>
          <ac:spMkLst>
            <pc:docMk/>
            <pc:sldMk cId="3517799270" sldId="307"/>
            <ac:spMk id="13" creationId="{942E23CF-D98D-4A8F-8D74-700954E7B32E}"/>
          </ac:spMkLst>
        </pc:spChg>
        <pc:spChg chg="add mod">
          <ac:chgData name="Jennifer Restrepo" userId="7220c11d080a6837" providerId="LiveId" clId="{A15F0C73-3B3B-4CE5-9830-8BCC8902F89E}" dt="2021-04-23T17:23:40.814" v="205" actId="1076"/>
          <ac:spMkLst>
            <pc:docMk/>
            <pc:sldMk cId="3517799270" sldId="307"/>
            <ac:spMk id="14" creationId="{17FAA68D-F8C8-46C3-971C-82E87D974866}"/>
          </ac:spMkLst>
        </pc:spChg>
        <pc:spChg chg="add mod">
          <ac:chgData name="Jennifer Restrepo" userId="7220c11d080a6837" providerId="LiveId" clId="{A15F0C73-3B3B-4CE5-9830-8BCC8902F89E}" dt="2021-04-23T17:23:37.572" v="204" actId="1076"/>
          <ac:spMkLst>
            <pc:docMk/>
            <pc:sldMk cId="3517799270" sldId="307"/>
            <ac:spMk id="15" creationId="{5BF5E423-D6B3-42C5-8B75-6FD830DF16CE}"/>
          </ac:spMkLst>
        </pc:spChg>
        <pc:spChg chg="add mod">
          <ac:chgData name="Jennifer Restrepo" userId="7220c11d080a6837" providerId="LiveId" clId="{A15F0C73-3B3B-4CE5-9830-8BCC8902F89E}" dt="2021-04-23T17:23:26.006" v="199"/>
          <ac:spMkLst>
            <pc:docMk/>
            <pc:sldMk cId="3517799270" sldId="307"/>
            <ac:spMk id="16" creationId="{8C0DAED6-34DF-4CF0-A59C-5C0D196ECB17}"/>
          </ac:spMkLst>
        </pc:spChg>
        <pc:spChg chg="add mod">
          <ac:chgData name="Jennifer Restrepo" userId="7220c11d080a6837" providerId="LiveId" clId="{A15F0C73-3B3B-4CE5-9830-8BCC8902F89E}" dt="2021-04-23T17:24:12.418" v="208" actId="14100"/>
          <ac:spMkLst>
            <pc:docMk/>
            <pc:sldMk cId="3517799270" sldId="307"/>
            <ac:spMk id="17" creationId="{BC7573D1-47F1-4CBF-8C66-483519270176}"/>
          </ac:spMkLst>
        </pc:spChg>
        <pc:spChg chg="mod">
          <ac:chgData name="Jennifer Restrepo" userId="7220c11d080a6837" providerId="LiveId" clId="{A15F0C73-3B3B-4CE5-9830-8BCC8902F89E}" dt="2021-04-23T17:25:16.344" v="217" actId="20577"/>
          <ac:spMkLst>
            <pc:docMk/>
            <pc:sldMk cId="3517799270" sldId="307"/>
            <ac:spMk id="6948" creationId="{00000000-0000-0000-0000-000000000000}"/>
          </ac:spMkLst>
        </pc:spChg>
        <pc:picChg chg="del">
          <ac:chgData name="Jennifer Restrepo" userId="7220c11d080a6837" providerId="LiveId" clId="{A15F0C73-3B3B-4CE5-9830-8BCC8902F89E}" dt="2021-04-23T17:20:35.094" v="195" actId="478"/>
          <ac:picMkLst>
            <pc:docMk/>
            <pc:sldMk cId="3517799270" sldId="307"/>
            <ac:picMk id="9" creationId="{40669386-27DB-4913-ABF1-323330159226}"/>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15"/>
        <p:cNvGrpSpPr/>
        <p:nvPr/>
      </p:nvGrpSpPr>
      <p:grpSpPr>
        <a:xfrm>
          <a:off x="0" y="0"/>
          <a:ext cx="0" cy="0"/>
          <a:chOff x="0" y="0"/>
          <a:chExt cx="0" cy="0"/>
        </a:xfrm>
      </p:grpSpPr>
      <p:sp>
        <p:nvSpPr>
          <p:cNvPr id="6916" name="Google Shape;691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7" name="Google Shape;691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7"/>
        <p:cNvGrpSpPr/>
        <p:nvPr/>
      </p:nvGrpSpPr>
      <p:grpSpPr>
        <a:xfrm>
          <a:off x="0" y="0"/>
          <a:ext cx="0" cy="0"/>
          <a:chOff x="0" y="0"/>
          <a:chExt cx="0" cy="0"/>
        </a:xfrm>
      </p:grpSpPr>
      <p:sp>
        <p:nvSpPr>
          <p:cNvPr id="6958" name="Google Shape;6958;gb774fc40e9_0_14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9" name="Google Shape;6959;gb774fc40e9_0_14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1"/>
        <p:cNvGrpSpPr/>
        <p:nvPr/>
      </p:nvGrpSpPr>
      <p:grpSpPr>
        <a:xfrm>
          <a:off x="0" y="0"/>
          <a:ext cx="0" cy="0"/>
          <a:chOff x="0" y="0"/>
          <a:chExt cx="0" cy="0"/>
        </a:xfrm>
      </p:grpSpPr>
      <p:sp>
        <p:nvSpPr>
          <p:cNvPr id="7042" name="Google Shape;7042;gc36628117e_0_24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3" name="Google Shape;7043;gc36628117e_0_2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7"/>
        <p:cNvGrpSpPr/>
        <p:nvPr/>
      </p:nvGrpSpPr>
      <p:grpSpPr>
        <a:xfrm>
          <a:off x="0" y="0"/>
          <a:ext cx="0" cy="0"/>
          <a:chOff x="0" y="0"/>
          <a:chExt cx="0" cy="0"/>
        </a:xfrm>
      </p:grpSpPr>
      <p:sp>
        <p:nvSpPr>
          <p:cNvPr id="7048" name="Google Shape;7048;gc36628117e_0_51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9" name="Google Shape;7049;gc36628117e_0_5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79"/>
        <p:cNvGrpSpPr/>
        <p:nvPr/>
      </p:nvGrpSpPr>
      <p:grpSpPr>
        <a:xfrm>
          <a:off x="0" y="0"/>
          <a:ext cx="0" cy="0"/>
          <a:chOff x="0" y="0"/>
          <a:chExt cx="0" cy="0"/>
        </a:xfrm>
      </p:grpSpPr>
      <p:sp>
        <p:nvSpPr>
          <p:cNvPr id="7080" name="Google Shape;7080;gc36628117e_0_33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1" name="Google Shape;7081;gc36628117e_0_3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8"/>
        <p:cNvGrpSpPr/>
        <p:nvPr/>
      </p:nvGrpSpPr>
      <p:grpSpPr>
        <a:xfrm>
          <a:off x="0" y="0"/>
          <a:ext cx="0" cy="0"/>
          <a:chOff x="0" y="0"/>
          <a:chExt cx="0" cy="0"/>
        </a:xfrm>
      </p:grpSpPr>
      <p:sp>
        <p:nvSpPr>
          <p:cNvPr id="7109" name="Google Shape;7109;gc36628117e_0_2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10" name="Google Shape;7110;gc36628117e_0_2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5"/>
        <p:cNvGrpSpPr/>
        <p:nvPr/>
      </p:nvGrpSpPr>
      <p:grpSpPr>
        <a:xfrm>
          <a:off x="0" y="0"/>
          <a:ext cx="0" cy="0"/>
          <a:chOff x="0" y="0"/>
          <a:chExt cx="0" cy="0"/>
        </a:xfrm>
      </p:grpSpPr>
      <p:sp>
        <p:nvSpPr>
          <p:cNvPr id="7116" name="Google Shape;7116;gc36628117e_0_48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17" name="Google Shape;7117;gc36628117e_0_4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9"/>
        <p:cNvGrpSpPr/>
        <p:nvPr/>
      </p:nvGrpSpPr>
      <p:grpSpPr>
        <a:xfrm>
          <a:off x="0" y="0"/>
          <a:ext cx="0" cy="0"/>
          <a:chOff x="0" y="0"/>
          <a:chExt cx="0" cy="0"/>
        </a:xfrm>
      </p:grpSpPr>
      <p:sp>
        <p:nvSpPr>
          <p:cNvPr id="7150" name="Google Shape;7150;gc36628117e_0_39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1" name="Google Shape;7151;gc36628117e_0_39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94"/>
        <p:cNvGrpSpPr/>
        <p:nvPr/>
      </p:nvGrpSpPr>
      <p:grpSpPr>
        <a:xfrm>
          <a:off x="0" y="0"/>
          <a:ext cx="0" cy="0"/>
          <a:chOff x="0" y="0"/>
          <a:chExt cx="0" cy="0"/>
        </a:xfrm>
      </p:grpSpPr>
      <p:sp>
        <p:nvSpPr>
          <p:cNvPr id="7195" name="Google Shape;7195;gc36628117e_0_36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6" name="Google Shape;7196;gc36628117e_0_3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4"/>
        <p:cNvGrpSpPr/>
        <p:nvPr/>
      </p:nvGrpSpPr>
      <p:grpSpPr>
        <a:xfrm>
          <a:off x="0" y="0"/>
          <a:ext cx="0" cy="0"/>
          <a:chOff x="0" y="0"/>
          <a:chExt cx="0" cy="0"/>
        </a:xfrm>
      </p:grpSpPr>
      <p:sp>
        <p:nvSpPr>
          <p:cNvPr id="7205" name="Google Shape;7205;gc36628117e_0_42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6" name="Google Shape;7206;gc36628117e_0_4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8"/>
        <p:cNvGrpSpPr/>
        <p:nvPr/>
      </p:nvGrpSpPr>
      <p:grpSpPr>
        <a:xfrm>
          <a:off x="0" y="0"/>
          <a:ext cx="0" cy="0"/>
          <a:chOff x="0" y="0"/>
          <a:chExt cx="0" cy="0"/>
        </a:xfrm>
      </p:grpSpPr>
      <p:sp>
        <p:nvSpPr>
          <p:cNvPr id="7229" name="Google Shape;7229;gc36628117e_0_48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0" name="Google Shape;7230;gc36628117e_0_48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7"/>
        <p:cNvGrpSpPr/>
        <p:nvPr/>
      </p:nvGrpSpPr>
      <p:grpSpPr>
        <a:xfrm>
          <a:off x="0" y="0"/>
          <a:ext cx="0" cy="0"/>
          <a:chOff x="0" y="0"/>
          <a:chExt cx="0" cy="0"/>
        </a:xfrm>
      </p:grpSpPr>
      <p:sp>
        <p:nvSpPr>
          <p:cNvPr id="6928" name="Google Shape;6928;gaa346aee37_0_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9" name="Google Shape;6929;gaa346aee37_0_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44"/>
        <p:cNvGrpSpPr/>
        <p:nvPr/>
      </p:nvGrpSpPr>
      <p:grpSpPr>
        <a:xfrm>
          <a:off x="0" y="0"/>
          <a:ext cx="0" cy="0"/>
          <a:chOff x="0" y="0"/>
          <a:chExt cx="0" cy="0"/>
        </a:xfrm>
      </p:grpSpPr>
      <p:sp>
        <p:nvSpPr>
          <p:cNvPr id="7245" name="Google Shape;7245;gc36628117e_0_68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6" name="Google Shape;7246;gc36628117e_0_68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49"/>
        <p:cNvGrpSpPr/>
        <p:nvPr/>
      </p:nvGrpSpPr>
      <p:grpSpPr>
        <a:xfrm>
          <a:off x="0" y="0"/>
          <a:ext cx="0" cy="0"/>
          <a:chOff x="0" y="0"/>
          <a:chExt cx="0" cy="0"/>
        </a:xfrm>
      </p:grpSpPr>
      <p:sp>
        <p:nvSpPr>
          <p:cNvPr id="7250" name="Google Shape;7250;gc36628117e_0_45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1" name="Google Shape;7251;gc36628117e_0_45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0"/>
        <p:cNvGrpSpPr/>
        <p:nvPr/>
      </p:nvGrpSpPr>
      <p:grpSpPr>
        <a:xfrm>
          <a:off x="0" y="0"/>
          <a:ext cx="0" cy="0"/>
          <a:chOff x="0" y="0"/>
          <a:chExt cx="0" cy="0"/>
        </a:xfrm>
      </p:grpSpPr>
      <p:sp>
        <p:nvSpPr>
          <p:cNvPr id="7281" name="Google Shape;7281;gc36628117e_0_59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2" name="Google Shape;7282;gc36628117e_0_5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0"/>
        <p:cNvGrpSpPr/>
        <p:nvPr/>
      </p:nvGrpSpPr>
      <p:grpSpPr>
        <a:xfrm>
          <a:off x="0" y="0"/>
          <a:ext cx="0" cy="0"/>
          <a:chOff x="0" y="0"/>
          <a:chExt cx="0" cy="0"/>
        </a:xfrm>
      </p:grpSpPr>
      <p:sp>
        <p:nvSpPr>
          <p:cNvPr id="7291" name="Google Shape;7291;gc36628117e_0_51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2" name="Google Shape;7292;gc36628117e_0_5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5"/>
        <p:cNvGrpSpPr/>
        <p:nvPr/>
      </p:nvGrpSpPr>
      <p:grpSpPr>
        <a:xfrm>
          <a:off x="0" y="0"/>
          <a:ext cx="0" cy="0"/>
          <a:chOff x="0" y="0"/>
          <a:chExt cx="0" cy="0"/>
        </a:xfrm>
      </p:grpSpPr>
      <p:sp>
        <p:nvSpPr>
          <p:cNvPr id="7336" name="Google Shape;7336;gc36628117e_0_22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7" name="Google Shape;7337;gc36628117e_0_2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1"/>
        <p:cNvGrpSpPr/>
        <p:nvPr/>
      </p:nvGrpSpPr>
      <p:grpSpPr>
        <a:xfrm>
          <a:off x="0" y="0"/>
          <a:ext cx="0" cy="0"/>
          <a:chOff x="0" y="0"/>
          <a:chExt cx="0" cy="0"/>
        </a:xfrm>
      </p:grpSpPr>
      <p:sp>
        <p:nvSpPr>
          <p:cNvPr id="7342" name="Google Shape;7342;gc36628117e_0_65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43" name="Google Shape;7343;gc36628117e_0_65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6"/>
        <p:cNvGrpSpPr/>
        <p:nvPr/>
      </p:nvGrpSpPr>
      <p:grpSpPr>
        <a:xfrm>
          <a:off x="0" y="0"/>
          <a:ext cx="0" cy="0"/>
          <a:chOff x="0" y="0"/>
          <a:chExt cx="0" cy="0"/>
        </a:xfrm>
      </p:grpSpPr>
      <p:sp>
        <p:nvSpPr>
          <p:cNvPr id="7347" name="Google Shape;7347;gc36628117e_0_65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48" name="Google Shape;7348;gc36628117e_0_6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18"/>
        <p:cNvGrpSpPr/>
        <p:nvPr/>
      </p:nvGrpSpPr>
      <p:grpSpPr>
        <a:xfrm>
          <a:off x="0" y="0"/>
          <a:ext cx="0" cy="0"/>
          <a:chOff x="0" y="0"/>
          <a:chExt cx="0" cy="0"/>
        </a:xfrm>
      </p:grpSpPr>
      <p:sp>
        <p:nvSpPr>
          <p:cNvPr id="7419" name="Google Shape;7419;gc36628117e_0_70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0" name="Google Shape;7420;gc36628117e_0_7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7"/>
        <p:cNvGrpSpPr/>
        <p:nvPr/>
      </p:nvGrpSpPr>
      <p:grpSpPr>
        <a:xfrm>
          <a:off x="0" y="0"/>
          <a:ext cx="0" cy="0"/>
          <a:chOff x="0" y="0"/>
          <a:chExt cx="0" cy="0"/>
        </a:xfrm>
      </p:grpSpPr>
      <p:sp>
        <p:nvSpPr>
          <p:cNvPr id="7428" name="Google Shape;7428;gc36628117e_0_62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9" name="Google Shape;7429;gc36628117e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8"/>
        <p:cNvGrpSpPr/>
        <p:nvPr/>
      </p:nvGrpSpPr>
      <p:grpSpPr>
        <a:xfrm>
          <a:off x="0" y="0"/>
          <a:ext cx="0" cy="0"/>
          <a:chOff x="0" y="0"/>
          <a:chExt cx="0" cy="0"/>
        </a:xfrm>
      </p:grpSpPr>
      <p:sp>
        <p:nvSpPr>
          <p:cNvPr id="7439" name="Google Shape;7439;gc36628117e_0_66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0" name="Google Shape;7440;gc36628117e_0_6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0"/>
        <p:cNvGrpSpPr/>
        <p:nvPr/>
      </p:nvGrpSpPr>
      <p:grpSpPr>
        <a:xfrm>
          <a:off x="0" y="0"/>
          <a:ext cx="0" cy="0"/>
          <a:chOff x="0" y="0"/>
          <a:chExt cx="0" cy="0"/>
        </a:xfrm>
      </p:grpSpPr>
      <p:sp>
        <p:nvSpPr>
          <p:cNvPr id="6951" name="Google Shape;6951;gac85b9cf0f_0_1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2" name="Google Shape;6952;gac85b9cf0f_0_1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9"/>
        <p:cNvGrpSpPr/>
        <p:nvPr/>
      </p:nvGrpSpPr>
      <p:grpSpPr>
        <a:xfrm>
          <a:off x="0" y="0"/>
          <a:ext cx="0" cy="0"/>
          <a:chOff x="0" y="0"/>
          <a:chExt cx="0" cy="0"/>
        </a:xfrm>
      </p:grpSpPr>
      <p:sp>
        <p:nvSpPr>
          <p:cNvPr id="7450" name="Google Shape;7450;gac85b9cf0f_0_73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1" name="Google Shape;7451;gac85b9cf0f_0_7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68"/>
        <p:cNvGrpSpPr/>
        <p:nvPr/>
      </p:nvGrpSpPr>
      <p:grpSpPr>
        <a:xfrm>
          <a:off x="0" y="0"/>
          <a:ext cx="0" cy="0"/>
          <a:chOff x="0" y="0"/>
          <a:chExt cx="0" cy="0"/>
        </a:xfrm>
      </p:grpSpPr>
      <p:sp>
        <p:nvSpPr>
          <p:cNvPr id="7469" name="Google Shape;7469;gabf9762155_0_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0" name="Google Shape;7470;gabf9762155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4"/>
        <p:cNvGrpSpPr/>
        <p:nvPr/>
      </p:nvGrpSpPr>
      <p:grpSpPr>
        <a:xfrm>
          <a:off x="0" y="0"/>
          <a:ext cx="0" cy="0"/>
          <a:chOff x="0" y="0"/>
          <a:chExt cx="0" cy="0"/>
        </a:xfrm>
      </p:grpSpPr>
      <p:sp>
        <p:nvSpPr>
          <p:cNvPr id="7475" name="Google Shape;7475;gac85b9cf0f_0_72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6" name="Google Shape;7476;gac85b9cf0f_0_7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SLIDES_API988162554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SLIDES_API988162554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7"/>
        <p:cNvGrpSpPr/>
        <p:nvPr/>
      </p:nvGrpSpPr>
      <p:grpSpPr>
        <a:xfrm>
          <a:off x="0" y="0"/>
          <a:ext cx="0" cy="0"/>
          <a:chOff x="0" y="0"/>
          <a:chExt cx="0" cy="0"/>
        </a:xfrm>
      </p:grpSpPr>
      <p:sp>
        <p:nvSpPr>
          <p:cNvPr id="7488" name="Google Shape;7488;SLIDES_API988162554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9" name="Google Shape;7489;SLIDES_API98816255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4"/>
        <p:cNvGrpSpPr/>
        <p:nvPr/>
      </p:nvGrpSpPr>
      <p:grpSpPr>
        <a:xfrm>
          <a:off x="0" y="0"/>
          <a:ext cx="0" cy="0"/>
          <a:chOff x="0" y="0"/>
          <a:chExt cx="0" cy="0"/>
        </a:xfrm>
      </p:grpSpPr>
      <p:sp>
        <p:nvSpPr>
          <p:cNvPr id="7495" name="Google Shape;7495;SLIDES_API1761188679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6" name="Google Shape;7496;SLIDES_API1761188679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1"/>
        <p:cNvGrpSpPr/>
        <p:nvPr/>
      </p:nvGrpSpPr>
      <p:grpSpPr>
        <a:xfrm>
          <a:off x="0" y="0"/>
          <a:ext cx="0" cy="0"/>
          <a:chOff x="0" y="0"/>
          <a:chExt cx="0" cy="0"/>
        </a:xfrm>
      </p:grpSpPr>
      <p:sp>
        <p:nvSpPr>
          <p:cNvPr id="7502" name="Google Shape;7502;SLIDES_API1761188679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3" name="Google Shape;7503;SLIDES_API1761188679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8"/>
        <p:cNvGrpSpPr/>
        <p:nvPr/>
      </p:nvGrpSpPr>
      <p:grpSpPr>
        <a:xfrm>
          <a:off x="0" y="0"/>
          <a:ext cx="0" cy="0"/>
          <a:chOff x="0" y="0"/>
          <a:chExt cx="0" cy="0"/>
        </a:xfrm>
      </p:grpSpPr>
      <p:sp>
        <p:nvSpPr>
          <p:cNvPr id="7509" name="Google Shape;7509;gc63c5c649b_0_169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0" name="Google Shape;7510;gc63c5c649b_0_16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1"/>
        <p:cNvGrpSpPr/>
        <p:nvPr/>
      </p:nvGrpSpPr>
      <p:grpSpPr>
        <a:xfrm>
          <a:off x="0" y="0"/>
          <a:ext cx="0" cy="0"/>
          <a:chOff x="0" y="0"/>
          <a:chExt cx="0" cy="0"/>
        </a:xfrm>
      </p:grpSpPr>
      <p:sp>
        <p:nvSpPr>
          <p:cNvPr id="7532" name="Google Shape;7532;gc63c5c649b_0_169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33" name="Google Shape;7533;gc63c5c649b_0_169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7"/>
        <p:cNvGrpSpPr/>
        <p:nvPr/>
      </p:nvGrpSpPr>
      <p:grpSpPr>
        <a:xfrm>
          <a:off x="0" y="0"/>
          <a:ext cx="0" cy="0"/>
          <a:chOff x="0" y="0"/>
          <a:chExt cx="0" cy="0"/>
        </a:xfrm>
      </p:grpSpPr>
      <p:sp>
        <p:nvSpPr>
          <p:cNvPr id="7548" name="Google Shape;7548;gc63c5c649b_0_170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49" name="Google Shape;7549;gc63c5c649b_0_170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2"/>
        <p:cNvGrpSpPr/>
        <p:nvPr/>
      </p:nvGrpSpPr>
      <p:grpSpPr>
        <a:xfrm>
          <a:off x="0" y="0"/>
          <a:ext cx="0" cy="0"/>
          <a:chOff x="0" y="0"/>
          <a:chExt cx="0" cy="0"/>
        </a:xfrm>
      </p:grpSpPr>
      <p:sp>
        <p:nvSpPr>
          <p:cNvPr id="7013" name="Google Shape;7013;gc36628117e_0_3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4" name="Google Shape;7014;gc36628117e_0_3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4"/>
        <p:cNvGrpSpPr/>
        <p:nvPr/>
      </p:nvGrpSpPr>
      <p:grpSpPr>
        <a:xfrm>
          <a:off x="0" y="0"/>
          <a:ext cx="0" cy="0"/>
          <a:chOff x="0" y="0"/>
          <a:chExt cx="0" cy="0"/>
        </a:xfrm>
      </p:grpSpPr>
      <p:sp>
        <p:nvSpPr>
          <p:cNvPr id="7885" name="Google Shape;7885;gc63c5c649b_0_173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86" name="Google Shape;7886;gc63c5c649b_0_17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1"/>
        <p:cNvGrpSpPr/>
        <p:nvPr/>
      </p:nvGrpSpPr>
      <p:grpSpPr>
        <a:xfrm>
          <a:off x="0" y="0"/>
          <a:ext cx="0" cy="0"/>
          <a:chOff x="0" y="0"/>
          <a:chExt cx="0" cy="0"/>
        </a:xfrm>
      </p:grpSpPr>
      <p:sp>
        <p:nvSpPr>
          <p:cNvPr id="10672" name="Google Shape;10672;gc63c5c649b_0_201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3" name="Google Shape;10673;gc63c5c649b_0_20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90"/>
        <p:cNvGrpSpPr/>
        <p:nvPr/>
      </p:nvGrpSpPr>
      <p:grpSpPr>
        <a:xfrm>
          <a:off x="0" y="0"/>
          <a:ext cx="0" cy="0"/>
          <a:chOff x="0" y="0"/>
          <a:chExt cx="0" cy="0"/>
        </a:xfrm>
      </p:grpSpPr>
      <p:sp>
        <p:nvSpPr>
          <p:cNvPr id="11091" name="Google Shape;11091;gc63c5c649b_0_205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92" name="Google Shape;11092;gc63c5c649b_0_20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0"/>
        <p:cNvGrpSpPr/>
        <p:nvPr/>
      </p:nvGrpSpPr>
      <p:grpSpPr>
        <a:xfrm>
          <a:off x="0" y="0"/>
          <a:ext cx="0" cy="0"/>
          <a:chOff x="0" y="0"/>
          <a:chExt cx="0" cy="0"/>
        </a:xfrm>
      </p:grpSpPr>
      <p:sp>
        <p:nvSpPr>
          <p:cNvPr id="11261" name="Google Shape;11261;gc63c5c649b_0_207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62" name="Google Shape;11262;gc63c5c649b_0_20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65"/>
        <p:cNvGrpSpPr/>
        <p:nvPr/>
      </p:nvGrpSpPr>
      <p:grpSpPr>
        <a:xfrm>
          <a:off x="0" y="0"/>
          <a:ext cx="0" cy="0"/>
          <a:chOff x="0" y="0"/>
          <a:chExt cx="0" cy="0"/>
        </a:xfrm>
      </p:grpSpPr>
      <p:sp>
        <p:nvSpPr>
          <p:cNvPr id="11666" name="Google Shape;11666;gc63c5c649b_0_211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7" name="Google Shape;11667;gc63c5c649b_0_21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45"/>
        <p:cNvGrpSpPr/>
        <p:nvPr/>
      </p:nvGrpSpPr>
      <p:grpSpPr>
        <a:xfrm>
          <a:off x="0" y="0"/>
          <a:ext cx="0" cy="0"/>
          <a:chOff x="0" y="0"/>
          <a:chExt cx="0" cy="0"/>
        </a:xfrm>
      </p:grpSpPr>
      <p:sp>
        <p:nvSpPr>
          <p:cNvPr id="12046" name="Google Shape;12046;gc63c5c649b_0_215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7" name="Google Shape;12047;gc63c5c649b_0_215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0"/>
        <p:cNvGrpSpPr/>
        <p:nvPr/>
      </p:nvGrpSpPr>
      <p:grpSpPr>
        <a:xfrm>
          <a:off x="0" y="0"/>
          <a:ext cx="0" cy="0"/>
          <a:chOff x="0" y="0"/>
          <a:chExt cx="0" cy="0"/>
        </a:xfrm>
      </p:grpSpPr>
      <p:sp>
        <p:nvSpPr>
          <p:cNvPr id="12461" name="Google Shape;12461;gc63c5c649b_0_219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62" name="Google Shape;12462;gc63c5c649b_0_21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21"/>
        <p:cNvGrpSpPr/>
        <p:nvPr/>
      </p:nvGrpSpPr>
      <p:grpSpPr>
        <a:xfrm>
          <a:off x="0" y="0"/>
          <a:ext cx="0" cy="0"/>
          <a:chOff x="0" y="0"/>
          <a:chExt cx="0" cy="0"/>
        </a:xfrm>
      </p:grpSpPr>
      <p:sp>
        <p:nvSpPr>
          <p:cNvPr id="12822" name="Google Shape;12822;gc63c5c649b_0_222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23" name="Google Shape;12823;gc63c5c649b_0_2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1"/>
        <p:cNvGrpSpPr/>
        <p:nvPr/>
      </p:nvGrpSpPr>
      <p:grpSpPr>
        <a:xfrm>
          <a:off x="0" y="0"/>
          <a:ext cx="0" cy="0"/>
          <a:chOff x="0" y="0"/>
          <a:chExt cx="0" cy="0"/>
        </a:xfrm>
      </p:grpSpPr>
      <p:sp>
        <p:nvSpPr>
          <p:cNvPr id="13332" name="Google Shape;13332;gc63c5c649b_0_227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33" name="Google Shape;13333;gc63c5c649b_0_22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1"/>
        <p:cNvGrpSpPr/>
        <p:nvPr/>
      </p:nvGrpSpPr>
      <p:grpSpPr>
        <a:xfrm>
          <a:off x="0" y="0"/>
          <a:ext cx="0" cy="0"/>
          <a:chOff x="0" y="0"/>
          <a:chExt cx="0" cy="0"/>
        </a:xfrm>
      </p:grpSpPr>
      <p:sp>
        <p:nvSpPr>
          <p:cNvPr id="13952" name="Google Shape;13952;gc63c5c649b_0_234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3" name="Google Shape;13953;gc63c5c649b_0_23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4"/>
        <p:cNvGrpSpPr/>
        <p:nvPr/>
      </p:nvGrpSpPr>
      <p:grpSpPr>
        <a:xfrm>
          <a:off x="0" y="0"/>
          <a:ext cx="0" cy="0"/>
          <a:chOff x="0" y="0"/>
          <a:chExt cx="0" cy="0"/>
        </a:xfrm>
      </p:grpSpPr>
      <p:sp>
        <p:nvSpPr>
          <p:cNvPr id="6965" name="Google Shape;6965;gba81873962_0_3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6" name="Google Shape;6966;gba81873962_0_3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45"/>
        <p:cNvGrpSpPr/>
        <p:nvPr/>
      </p:nvGrpSpPr>
      <p:grpSpPr>
        <a:xfrm>
          <a:off x="0" y="0"/>
          <a:ext cx="0" cy="0"/>
          <a:chOff x="0" y="0"/>
          <a:chExt cx="0" cy="0"/>
        </a:xfrm>
      </p:grpSpPr>
      <p:sp>
        <p:nvSpPr>
          <p:cNvPr id="14546" name="Google Shape;14546;gc63c5c649b_0_239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47" name="Google Shape;14547;gc63c5c649b_0_239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66"/>
        <p:cNvGrpSpPr/>
        <p:nvPr/>
      </p:nvGrpSpPr>
      <p:grpSpPr>
        <a:xfrm>
          <a:off x="0" y="0"/>
          <a:ext cx="0" cy="0"/>
          <a:chOff x="0" y="0"/>
          <a:chExt cx="0" cy="0"/>
        </a:xfrm>
      </p:grpSpPr>
      <p:sp>
        <p:nvSpPr>
          <p:cNvPr id="14867" name="Google Shape;14867;gc63c5c649b_0_243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68" name="Google Shape;14868;gc63c5c649b_0_24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71"/>
        <p:cNvGrpSpPr/>
        <p:nvPr/>
      </p:nvGrpSpPr>
      <p:grpSpPr>
        <a:xfrm>
          <a:off x="0" y="0"/>
          <a:ext cx="0" cy="0"/>
          <a:chOff x="0" y="0"/>
          <a:chExt cx="0" cy="0"/>
        </a:xfrm>
      </p:grpSpPr>
      <p:sp>
        <p:nvSpPr>
          <p:cNvPr id="15172" name="Google Shape;15172;gc63c5c649b_0_246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73" name="Google Shape;15173;gc63c5c649b_0_24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4"/>
        <p:cNvGrpSpPr/>
        <p:nvPr/>
      </p:nvGrpSpPr>
      <p:grpSpPr>
        <a:xfrm>
          <a:off x="0" y="0"/>
          <a:ext cx="0" cy="0"/>
          <a:chOff x="0" y="0"/>
          <a:chExt cx="0" cy="0"/>
        </a:xfrm>
      </p:grpSpPr>
      <p:sp>
        <p:nvSpPr>
          <p:cNvPr id="6945" name="Google Shape;6945;gb03e91b5f1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6" name="Google Shape;6946;gb03e91b5f1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4"/>
        <p:cNvGrpSpPr/>
        <p:nvPr/>
      </p:nvGrpSpPr>
      <p:grpSpPr>
        <a:xfrm>
          <a:off x="0" y="0"/>
          <a:ext cx="0" cy="0"/>
          <a:chOff x="0" y="0"/>
          <a:chExt cx="0" cy="0"/>
        </a:xfrm>
      </p:grpSpPr>
      <p:sp>
        <p:nvSpPr>
          <p:cNvPr id="6945" name="Google Shape;6945;gb03e91b5f1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6" name="Google Shape;6946;gb03e91b5f1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60603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4"/>
        <p:cNvGrpSpPr/>
        <p:nvPr/>
      </p:nvGrpSpPr>
      <p:grpSpPr>
        <a:xfrm>
          <a:off x="0" y="0"/>
          <a:ext cx="0" cy="0"/>
          <a:chOff x="0" y="0"/>
          <a:chExt cx="0" cy="0"/>
        </a:xfrm>
      </p:grpSpPr>
      <p:sp>
        <p:nvSpPr>
          <p:cNvPr id="6945" name="Google Shape;6945;gb03e91b5f1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6" name="Google Shape;6946;gb03e91b5f1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02390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1"/>
        <p:cNvGrpSpPr/>
        <p:nvPr/>
      </p:nvGrpSpPr>
      <p:grpSpPr>
        <a:xfrm>
          <a:off x="0" y="0"/>
          <a:ext cx="0" cy="0"/>
          <a:chOff x="0" y="0"/>
          <a:chExt cx="0" cy="0"/>
        </a:xfrm>
      </p:grpSpPr>
      <p:sp>
        <p:nvSpPr>
          <p:cNvPr id="6922" name="Google Shape;6922;gabf9762155_0_25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3" name="Google Shape;6923;gabf9762155_0_2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67562" y="-674548"/>
            <a:ext cx="10680656" cy="7375381"/>
            <a:chOff x="-767562" y="-674548"/>
            <a:chExt cx="10680656" cy="7375381"/>
          </a:xfrm>
        </p:grpSpPr>
        <p:grpSp>
          <p:nvGrpSpPr>
            <p:cNvPr id="10" name="Google Shape;10;p2"/>
            <p:cNvGrpSpPr/>
            <p:nvPr/>
          </p:nvGrpSpPr>
          <p:grpSpPr>
            <a:xfrm>
              <a:off x="-315087" y="-558323"/>
              <a:ext cx="3494156" cy="2821581"/>
              <a:chOff x="-2181289" y="-2143859"/>
              <a:chExt cx="13506595" cy="10906769"/>
            </a:xfrm>
          </p:grpSpPr>
          <p:sp>
            <p:nvSpPr>
              <p:cNvPr id="11" name="Google Shape;11;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1285738" y="935190"/>
              <a:ext cx="3494156" cy="2821581"/>
              <a:chOff x="-2181289" y="-2143859"/>
              <a:chExt cx="13506595" cy="10906769"/>
            </a:xfrm>
          </p:grpSpPr>
          <p:sp>
            <p:nvSpPr>
              <p:cNvPr id="25" name="Google Shape;25;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38;p2"/>
            <p:cNvGrpSpPr/>
            <p:nvPr/>
          </p:nvGrpSpPr>
          <p:grpSpPr>
            <a:xfrm>
              <a:off x="1285738" y="3165565"/>
              <a:ext cx="3494156" cy="2821581"/>
              <a:chOff x="-2181289" y="-2143859"/>
              <a:chExt cx="13506595" cy="10906769"/>
            </a:xfrm>
          </p:grpSpPr>
          <p:sp>
            <p:nvSpPr>
              <p:cNvPr id="39" name="Google Shape;39;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2;p2"/>
            <p:cNvGrpSpPr/>
            <p:nvPr/>
          </p:nvGrpSpPr>
          <p:grpSpPr>
            <a:xfrm>
              <a:off x="-767562" y="3056702"/>
              <a:ext cx="3494156" cy="2821581"/>
              <a:chOff x="-2181289" y="-2143859"/>
              <a:chExt cx="13506595" cy="10906769"/>
            </a:xfrm>
          </p:grpSpPr>
          <p:sp>
            <p:nvSpPr>
              <p:cNvPr id="53" name="Google Shape;53;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66;p2"/>
            <p:cNvGrpSpPr/>
            <p:nvPr/>
          </p:nvGrpSpPr>
          <p:grpSpPr>
            <a:xfrm>
              <a:off x="6209713" y="2541427"/>
              <a:ext cx="3494156" cy="2821581"/>
              <a:chOff x="-2181289" y="-2143859"/>
              <a:chExt cx="13506595" cy="10906769"/>
            </a:xfrm>
          </p:grpSpPr>
          <p:sp>
            <p:nvSpPr>
              <p:cNvPr id="67" name="Google Shape;67;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80;p2"/>
            <p:cNvGrpSpPr/>
            <p:nvPr/>
          </p:nvGrpSpPr>
          <p:grpSpPr>
            <a:xfrm>
              <a:off x="6418938" y="501627"/>
              <a:ext cx="3494156" cy="2821581"/>
              <a:chOff x="-2181289" y="-2143859"/>
              <a:chExt cx="13506595" cy="10906769"/>
            </a:xfrm>
          </p:grpSpPr>
          <p:sp>
            <p:nvSpPr>
              <p:cNvPr id="81" name="Google Shape;81;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 name="Google Shape;94;p2"/>
            <p:cNvGrpSpPr/>
            <p:nvPr/>
          </p:nvGrpSpPr>
          <p:grpSpPr>
            <a:xfrm>
              <a:off x="5722138" y="-674548"/>
              <a:ext cx="3494156" cy="2821581"/>
              <a:chOff x="-2181289" y="-2143859"/>
              <a:chExt cx="13506595" cy="10906769"/>
            </a:xfrm>
          </p:grpSpPr>
          <p:sp>
            <p:nvSpPr>
              <p:cNvPr id="95" name="Google Shape;95;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3427313" y="3323190"/>
              <a:ext cx="3494156" cy="2821581"/>
              <a:chOff x="-2181289" y="-2143859"/>
              <a:chExt cx="13506595" cy="10906769"/>
            </a:xfrm>
          </p:grpSpPr>
          <p:sp>
            <p:nvSpPr>
              <p:cNvPr id="109" name="Google Shape;109;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2"/>
            <p:cNvGrpSpPr/>
            <p:nvPr/>
          </p:nvGrpSpPr>
          <p:grpSpPr>
            <a:xfrm>
              <a:off x="2379776" y="-558335"/>
              <a:ext cx="3494156" cy="2821581"/>
              <a:chOff x="-2181289" y="-2143859"/>
              <a:chExt cx="13506595" cy="10906769"/>
            </a:xfrm>
          </p:grpSpPr>
          <p:sp>
            <p:nvSpPr>
              <p:cNvPr id="123" name="Google Shape;123;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2"/>
            <p:cNvGrpSpPr/>
            <p:nvPr/>
          </p:nvGrpSpPr>
          <p:grpSpPr>
            <a:xfrm>
              <a:off x="-706312" y="1057690"/>
              <a:ext cx="3494156" cy="2821581"/>
              <a:chOff x="-2181289" y="-2143859"/>
              <a:chExt cx="13506595" cy="10906769"/>
            </a:xfrm>
          </p:grpSpPr>
          <p:sp>
            <p:nvSpPr>
              <p:cNvPr id="137" name="Google Shape;137;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 name="Google Shape;150;p2"/>
            <p:cNvGrpSpPr/>
            <p:nvPr/>
          </p:nvGrpSpPr>
          <p:grpSpPr>
            <a:xfrm>
              <a:off x="4355988" y="449977"/>
              <a:ext cx="3494156" cy="2821581"/>
              <a:chOff x="-2181289" y="-2143859"/>
              <a:chExt cx="13506595" cy="10906769"/>
            </a:xfrm>
          </p:grpSpPr>
          <p:sp>
            <p:nvSpPr>
              <p:cNvPr id="151" name="Google Shape;151;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2"/>
            <p:cNvGrpSpPr/>
            <p:nvPr/>
          </p:nvGrpSpPr>
          <p:grpSpPr>
            <a:xfrm>
              <a:off x="6155463" y="3879252"/>
              <a:ext cx="3494156" cy="2821581"/>
              <a:chOff x="-2181289" y="-2143859"/>
              <a:chExt cx="13506595" cy="10906769"/>
            </a:xfrm>
          </p:grpSpPr>
          <p:sp>
            <p:nvSpPr>
              <p:cNvPr id="165" name="Google Shape;165;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2"/>
            <p:cNvGrpSpPr/>
            <p:nvPr/>
          </p:nvGrpSpPr>
          <p:grpSpPr>
            <a:xfrm>
              <a:off x="3427313" y="1749227"/>
              <a:ext cx="3494156" cy="2821581"/>
              <a:chOff x="-2181289" y="-2143859"/>
              <a:chExt cx="13506595" cy="10906769"/>
            </a:xfrm>
          </p:grpSpPr>
          <p:sp>
            <p:nvSpPr>
              <p:cNvPr id="179" name="Google Shape;179;p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2" name="Google Shape;192;p2"/>
          <p:cNvSpPr/>
          <p:nvPr/>
        </p:nvSpPr>
        <p:spPr>
          <a:xfrm>
            <a:off x="1701800" y="1057675"/>
            <a:ext cx="7908300" cy="24903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701800" y="3677650"/>
            <a:ext cx="4826400" cy="435600"/>
          </a:xfrm>
          <a:prstGeom prst="roundRect">
            <a:avLst>
              <a:gd name="adj" fmla="val 25270"/>
            </a:avLst>
          </a:pr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txBox="1">
            <a:spLocks noGrp="1"/>
          </p:cNvSpPr>
          <p:nvPr>
            <p:ph type="title"/>
          </p:nvPr>
        </p:nvSpPr>
        <p:spPr>
          <a:xfrm>
            <a:off x="1980950" y="1360475"/>
            <a:ext cx="5869200" cy="1805100"/>
          </a:xfrm>
          <a:prstGeom prst="rect">
            <a:avLst/>
          </a:prstGeom>
        </p:spPr>
        <p:txBody>
          <a:bodyPr spcFirstLastPara="1" wrap="square" lIns="91425" tIns="91425" rIns="91425" bIns="91425" anchor="ctr" anchorCtr="0">
            <a:noAutofit/>
          </a:bodyPr>
          <a:lstStyle>
            <a:lvl1pPr lvl="0" algn="l">
              <a:spcBef>
                <a:spcPts val="0"/>
              </a:spcBef>
              <a:spcAft>
                <a:spcPts val="0"/>
              </a:spcAft>
              <a:buSzPts val="3000"/>
              <a:buNone/>
              <a:defRPr sz="4800" b="0">
                <a:solidFill>
                  <a:schemeClr val="accent6"/>
                </a:solidFill>
                <a:latin typeface="Titan One"/>
                <a:ea typeface="Titan One"/>
                <a:cs typeface="Titan One"/>
                <a:sym typeface="Titan One"/>
              </a:defRPr>
            </a:lvl1pPr>
            <a:lvl2pPr lvl="1">
              <a:spcBef>
                <a:spcPts val="0"/>
              </a:spcBef>
              <a:spcAft>
                <a:spcPts val="0"/>
              </a:spcAft>
              <a:buSzPts val="3000"/>
              <a:buNone/>
              <a:defRPr>
                <a:latin typeface="Roboto"/>
                <a:ea typeface="Roboto"/>
                <a:cs typeface="Roboto"/>
                <a:sym typeface="Roboto"/>
              </a:defRPr>
            </a:lvl2pPr>
            <a:lvl3pPr lvl="2">
              <a:spcBef>
                <a:spcPts val="0"/>
              </a:spcBef>
              <a:spcAft>
                <a:spcPts val="0"/>
              </a:spcAft>
              <a:buSzPts val="3000"/>
              <a:buNone/>
              <a:defRPr>
                <a:latin typeface="Roboto"/>
                <a:ea typeface="Roboto"/>
                <a:cs typeface="Roboto"/>
                <a:sym typeface="Roboto"/>
              </a:defRPr>
            </a:lvl3pPr>
            <a:lvl4pPr lvl="3">
              <a:spcBef>
                <a:spcPts val="0"/>
              </a:spcBef>
              <a:spcAft>
                <a:spcPts val="0"/>
              </a:spcAft>
              <a:buSzPts val="3000"/>
              <a:buNone/>
              <a:defRPr>
                <a:latin typeface="Roboto"/>
                <a:ea typeface="Roboto"/>
                <a:cs typeface="Roboto"/>
                <a:sym typeface="Roboto"/>
              </a:defRPr>
            </a:lvl4pPr>
            <a:lvl5pPr lvl="4">
              <a:spcBef>
                <a:spcPts val="0"/>
              </a:spcBef>
              <a:spcAft>
                <a:spcPts val="0"/>
              </a:spcAft>
              <a:buSzPts val="3000"/>
              <a:buNone/>
              <a:defRPr>
                <a:latin typeface="Roboto"/>
                <a:ea typeface="Roboto"/>
                <a:cs typeface="Roboto"/>
                <a:sym typeface="Roboto"/>
              </a:defRPr>
            </a:lvl5pPr>
            <a:lvl6pPr lvl="5">
              <a:spcBef>
                <a:spcPts val="0"/>
              </a:spcBef>
              <a:spcAft>
                <a:spcPts val="0"/>
              </a:spcAft>
              <a:buSzPts val="3000"/>
              <a:buNone/>
              <a:defRPr>
                <a:latin typeface="Roboto"/>
                <a:ea typeface="Roboto"/>
                <a:cs typeface="Roboto"/>
                <a:sym typeface="Roboto"/>
              </a:defRPr>
            </a:lvl6pPr>
            <a:lvl7pPr lvl="6">
              <a:spcBef>
                <a:spcPts val="0"/>
              </a:spcBef>
              <a:spcAft>
                <a:spcPts val="0"/>
              </a:spcAft>
              <a:buSzPts val="3000"/>
              <a:buNone/>
              <a:defRPr>
                <a:latin typeface="Roboto"/>
                <a:ea typeface="Roboto"/>
                <a:cs typeface="Roboto"/>
                <a:sym typeface="Roboto"/>
              </a:defRPr>
            </a:lvl7pPr>
            <a:lvl8pPr lvl="7">
              <a:spcBef>
                <a:spcPts val="0"/>
              </a:spcBef>
              <a:spcAft>
                <a:spcPts val="0"/>
              </a:spcAft>
              <a:buSzPts val="3000"/>
              <a:buNone/>
              <a:defRPr>
                <a:latin typeface="Roboto"/>
                <a:ea typeface="Roboto"/>
                <a:cs typeface="Roboto"/>
                <a:sym typeface="Roboto"/>
              </a:defRPr>
            </a:lvl8pPr>
            <a:lvl9pPr lvl="8">
              <a:spcBef>
                <a:spcPts val="0"/>
              </a:spcBef>
              <a:spcAft>
                <a:spcPts val="0"/>
              </a:spcAft>
              <a:buSzPts val="3000"/>
              <a:buNone/>
              <a:defRPr>
                <a:latin typeface="Roboto"/>
                <a:ea typeface="Roboto"/>
                <a:cs typeface="Roboto"/>
                <a:sym typeface="Roboto"/>
              </a:defRPr>
            </a:lvl9pPr>
          </a:lstStyle>
          <a:p>
            <a:endParaRPr/>
          </a:p>
        </p:txBody>
      </p:sp>
      <p:sp>
        <p:nvSpPr>
          <p:cNvPr id="195" name="Google Shape;195;p2"/>
          <p:cNvSpPr txBox="1">
            <a:spLocks noGrp="1"/>
          </p:cNvSpPr>
          <p:nvPr>
            <p:ph type="subTitle" idx="1"/>
          </p:nvPr>
        </p:nvSpPr>
        <p:spPr>
          <a:xfrm>
            <a:off x="1980950" y="3677650"/>
            <a:ext cx="4291800" cy="435600"/>
          </a:xfrm>
          <a:prstGeom prst="rect">
            <a:avLst/>
          </a:prstGeom>
        </p:spPr>
        <p:txBody>
          <a:bodyPr spcFirstLastPara="1" wrap="square" lIns="91425" tIns="91425" rIns="91425" bIns="91425" anchor="t" anchorCtr="0">
            <a:noAutofit/>
          </a:bodyPr>
          <a:lstStyle>
            <a:lvl1pPr lvl="0">
              <a:spcBef>
                <a:spcPts val="0"/>
              </a:spcBef>
              <a:spcAft>
                <a:spcPts val="0"/>
              </a:spcAft>
              <a:buSzPts val="2000"/>
              <a:buNone/>
              <a:defRPr sz="1600" b="0">
                <a:solidFill>
                  <a:schemeClr val="lt1"/>
                </a:solidFill>
                <a:latin typeface="Verdana"/>
                <a:ea typeface="Verdana"/>
                <a:cs typeface="Verdana"/>
                <a:sym typeface="Verdana"/>
              </a:defRPr>
            </a:lvl1pPr>
            <a:lvl2pPr lvl="1">
              <a:spcBef>
                <a:spcPts val="0"/>
              </a:spcBef>
              <a:spcAft>
                <a:spcPts val="0"/>
              </a:spcAft>
              <a:buSzPts val="2000"/>
              <a:buNone/>
              <a:defRPr>
                <a:latin typeface="Roboto"/>
                <a:ea typeface="Roboto"/>
                <a:cs typeface="Roboto"/>
                <a:sym typeface="Roboto"/>
              </a:defRPr>
            </a:lvl2pPr>
            <a:lvl3pPr lvl="2">
              <a:spcBef>
                <a:spcPts val="0"/>
              </a:spcBef>
              <a:spcAft>
                <a:spcPts val="0"/>
              </a:spcAft>
              <a:buSzPts val="2000"/>
              <a:buNone/>
              <a:defRPr>
                <a:latin typeface="Roboto"/>
                <a:ea typeface="Roboto"/>
                <a:cs typeface="Roboto"/>
                <a:sym typeface="Roboto"/>
              </a:defRPr>
            </a:lvl3pPr>
            <a:lvl4pPr lvl="3">
              <a:spcBef>
                <a:spcPts val="0"/>
              </a:spcBef>
              <a:spcAft>
                <a:spcPts val="0"/>
              </a:spcAft>
              <a:buSzPts val="2000"/>
              <a:buNone/>
              <a:defRPr>
                <a:latin typeface="Roboto"/>
                <a:ea typeface="Roboto"/>
                <a:cs typeface="Roboto"/>
                <a:sym typeface="Roboto"/>
              </a:defRPr>
            </a:lvl4pPr>
            <a:lvl5pPr lvl="4">
              <a:spcBef>
                <a:spcPts val="0"/>
              </a:spcBef>
              <a:spcAft>
                <a:spcPts val="0"/>
              </a:spcAft>
              <a:buSzPts val="2000"/>
              <a:buNone/>
              <a:defRPr>
                <a:latin typeface="Roboto"/>
                <a:ea typeface="Roboto"/>
                <a:cs typeface="Roboto"/>
                <a:sym typeface="Roboto"/>
              </a:defRPr>
            </a:lvl5pPr>
            <a:lvl6pPr lvl="5">
              <a:spcBef>
                <a:spcPts val="0"/>
              </a:spcBef>
              <a:spcAft>
                <a:spcPts val="0"/>
              </a:spcAft>
              <a:buSzPts val="2000"/>
              <a:buNone/>
              <a:defRPr>
                <a:latin typeface="Roboto"/>
                <a:ea typeface="Roboto"/>
                <a:cs typeface="Roboto"/>
                <a:sym typeface="Roboto"/>
              </a:defRPr>
            </a:lvl6pPr>
            <a:lvl7pPr lvl="6">
              <a:spcBef>
                <a:spcPts val="0"/>
              </a:spcBef>
              <a:spcAft>
                <a:spcPts val="0"/>
              </a:spcAft>
              <a:buSzPts val="2000"/>
              <a:buNone/>
              <a:defRPr>
                <a:latin typeface="Roboto"/>
                <a:ea typeface="Roboto"/>
                <a:cs typeface="Roboto"/>
                <a:sym typeface="Roboto"/>
              </a:defRPr>
            </a:lvl7pPr>
            <a:lvl8pPr lvl="7">
              <a:spcBef>
                <a:spcPts val="0"/>
              </a:spcBef>
              <a:spcAft>
                <a:spcPts val="0"/>
              </a:spcAft>
              <a:buSzPts val="2000"/>
              <a:buNone/>
              <a:defRPr>
                <a:latin typeface="Roboto"/>
                <a:ea typeface="Roboto"/>
                <a:cs typeface="Roboto"/>
                <a:sym typeface="Roboto"/>
              </a:defRPr>
            </a:lvl8pPr>
            <a:lvl9pPr lvl="8">
              <a:spcBef>
                <a:spcPts val="0"/>
              </a:spcBef>
              <a:spcAft>
                <a:spcPts val="0"/>
              </a:spcAft>
              <a:buSzPts val="2000"/>
              <a:buNone/>
              <a:defRPr>
                <a:latin typeface="Roboto"/>
                <a:ea typeface="Roboto"/>
                <a:cs typeface="Roboto"/>
                <a:sym typeface="Roboto"/>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894"/>
        <p:cNvGrpSpPr/>
        <p:nvPr/>
      </p:nvGrpSpPr>
      <p:grpSpPr>
        <a:xfrm>
          <a:off x="0" y="0"/>
          <a:ext cx="0" cy="0"/>
          <a:chOff x="0" y="0"/>
          <a:chExt cx="0" cy="0"/>
        </a:xfrm>
      </p:grpSpPr>
      <p:grpSp>
        <p:nvGrpSpPr>
          <p:cNvPr id="1895" name="Google Shape;1895;p11"/>
          <p:cNvGrpSpPr/>
          <p:nvPr/>
        </p:nvGrpSpPr>
        <p:grpSpPr>
          <a:xfrm>
            <a:off x="-767562" y="-705523"/>
            <a:ext cx="10680656" cy="7406356"/>
            <a:chOff x="-767562" y="-705523"/>
            <a:chExt cx="10680656" cy="7406356"/>
          </a:xfrm>
        </p:grpSpPr>
        <p:grpSp>
          <p:nvGrpSpPr>
            <p:cNvPr id="1896" name="Google Shape;1896;p11"/>
            <p:cNvGrpSpPr/>
            <p:nvPr/>
          </p:nvGrpSpPr>
          <p:grpSpPr>
            <a:xfrm>
              <a:off x="-304762" y="-550610"/>
              <a:ext cx="3494156" cy="2821581"/>
              <a:chOff x="-2181289" y="-2143859"/>
              <a:chExt cx="13506595" cy="10906769"/>
            </a:xfrm>
          </p:grpSpPr>
          <p:sp>
            <p:nvSpPr>
              <p:cNvPr id="1897" name="Google Shape;1897;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11"/>
            <p:cNvGrpSpPr/>
            <p:nvPr/>
          </p:nvGrpSpPr>
          <p:grpSpPr>
            <a:xfrm>
              <a:off x="1285738" y="935190"/>
              <a:ext cx="3494156" cy="2821581"/>
              <a:chOff x="-2181289" y="-2143859"/>
              <a:chExt cx="13506595" cy="10906769"/>
            </a:xfrm>
          </p:grpSpPr>
          <p:sp>
            <p:nvSpPr>
              <p:cNvPr id="1911" name="Google Shape;1911;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11"/>
            <p:cNvGrpSpPr/>
            <p:nvPr/>
          </p:nvGrpSpPr>
          <p:grpSpPr>
            <a:xfrm>
              <a:off x="1285738" y="3161215"/>
              <a:ext cx="3494156" cy="2821581"/>
              <a:chOff x="-2181289" y="-2143859"/>
              <a:chExt cx="13506595" cy="10906769"/>
            </a:xfrm>
          </p:grpSpPr>
          <p:sp>
            <p:nvSpPr>
              <p:cNvPr id="1925" name="Google Shape;1925;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 name="Google Shape;1938;p11"/>
            <p:cNvGrpSpPr/>
            <p:nvPr/>
          </p:nvGrpSpPr>
          <p:grpSpPr>
            <a:xfrm>
              <a:off x="-767562" y="3056690"/>
              <a:ext cx="3494156" cy="2821581"/>
              <a:chOff x="-2181289" y="-2143859"/>
              <a:chExt cx="13506595" cy="10906769"/>
            </a:xfrm>
          </p:grpSpPr>
          <p:sp>
            <p:nvSpPr>
              <p:cNvPr id="1939" name="Google Shape;1939;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 name="Google Shape;1952;p11"/>
            <p:cNvGrpSpPr/>
            <p:nvPr/>
          </p:nvGrpSpPr>
          <p:grpSpPr>
            <a:xfrm>
              <a:off x="6209713" y="2541427"/>
              <a:ext cx="3494156" cy="2821581"/>
              <a:chOff x="-2181289" y="-2143859"/>
              <a:chExt cx="13506595" cy="10906769"/>
            </a:xfrm>
          </p:grpSpPr>
          <p:sp>
            <p:nvSpPr>
              <p:cNvPr id="1953" name="Google Shape;1953;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 name="Google Shape;1966;p11"/>
            <p:cNvGrpSpPr/>
            <p:nvPr/>
          </p:nvGrpSpPr>
          <p:grpSpPr>
            <a:xfrm>
              <a:off x="6418938" y="501627"/>
              <a:ext cx="3494156" cy="2821581"/>
              <a:chOff x="-2181289" y="-2143859"/>
              <a:chExt cx="13506595" cy="10906769"/>
            </a:xfrm>
          </p:grpSpPr>
          <p:sp>
            <p:nvSpPr>
              <p:cNvPr id="1967" name="Google Shape;1967;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 name="Google Shape;1980;p11"/>
            <p:cNvGrpSpPr/>
            <p:nvPr/>
          </p:nvGrpSpPr>
          <p:grpSpPr>
            <a:xfrm>
              <a:off x="5756488" y="-705523"/>
              <a:ext cx="3494156" cy="2821581"/>
              <a:chOff x="-2181289" y="-2143859"/>
              <a:chExt cx="13506595" cy="10906769"/>
            </a:xfrm>
          </p:grpSpPr>
          <p:sp>
            <p:nvSpPr>
              <p:cNvPr id="1981" name="Google Shape;1981;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 name="Google Shape;1994;p11"/>
            <p:cNvGrpSpPr/>
            <p:nvPr/>
          </p:nvGrpSpPr>
          <p:grpSpPr>
            <a:xfrm>
              <a:off x="3427313" y="3323190"/>
              <a:ext cx="3494156" cy="2821581"/>
              <a:chOff x="-2181289" y="-2143859"/>
              <a:chExt cx="13506595" cy="10906769"/>
            </a:xfrm>
          </p:grpSpPr>
          <p:sp>
            <p:nvSpPr>
              <p:cNvPr id="1995" name="Google Shape;1995;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 name="Google Shape;2008;p11"/>
            <p:cNvGrpSpPr/>
            <p:nvPr/>
          </p:nvGrpSpPr>
          <p:grpSpPr>
            <a:xfrm>
              <a:off x="2324326" y="-550610"/>
              <a:ext cx="3494156" cy="2821581"/>
              <a:chOff x="-2181289" y="-2143859"/>
              <a:chExt cx="13506595" cy="10906769"/>
            </a:xfrm>
          </p:grpSpPr>
          <p:sp>
            <p:nvSpPr>
              <p:cNvPr id="2009" name="Google Shape;2009;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 name="Google Shape;2022;p11"/>
            <p:cNvGrpSpPr/>
            <p:nvPr/>
          </p:nvGrpSpPr>
          <p:grpSpPr>
            <a:xfrm>
              <a:off x="-706312" y="1057677"/>
              <a:ext cx="3494156" cy="2821581"/>
              <a:chOff x="-2181289" y="-2143859"/>
              <a:chExt cx="13506595" cy="10906769"/>
            </a:xfrm>
          </p:grpSpPr>
          <p:sp>
            <p:nvSpPr>
              <p:cNvPr id="2023" name="Google Shape;2023;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 name="Google Shape;2036;p11"/>
            <p:cNvGrpSpPr/>
            <p:nvPr/>
          </p:nvGrpSpPr>
          <p:grpSpPr>
            <a:xfrm>
              <a:off x="4471738" y="408652"/>
              <a:ext cx="3494156" cy="2821581"/>
              <a:chOff x="-2181289" y="-2143859"/>
              <a:chExt cx="13506595" cy="10906769"/>
            </a:xfrm>
          </p:grpSpPr>
          <p:sp>
            <p:nvSpPr>
              <p:cNvPr id="2037" name="Google Shape;2037;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 name="Google Shape;2050;p11"/>
            <p:cNvGrpSpPr/>
            <p:nvPr/>
          </p:nvGrpSpPr>
          <p:grpSpPr>
            <a:xfrm>
              <a:off x="6155463" y="3879252"/>
              <a:ext cx="3494156" cy="2821581"/>
              <a:chOff x="-2181289" y="-2143859"/>
              <a:chExt cx="13506595" cy="10906769"/>
            </a:xfrm>
          </p:grpSpPr>
          <p:sp>
            <p:nvSpPr>
              <p:cNvPr id="2051" name="Google Shape;2051;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11"/>
            <p:cNvGrpSpPr/>
            <p:nvPr/>
          </p:nvGrpSpPr>
          <p:grpSpPr>
            <a:xfrm>
              <a:off x="3427313" y="1749227"/>
              <a:ext cx="3494156" cy="2821581"/>
              <a:chOff x="-2181289" y="-2143859"/>
              <a:chExt cx="13506595" cy="10906769"/>
            </a:xfrm>
          </p:grpSpPr>
          <p:sp>
            <p:nvSpPr>
              <p:cNvPr id="2065" name="Google Shape;2065;p1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78" name="Google Shape;2078;p11"/>
          <p:cNvSpPr/>
          <p:nvPr/>
        </p:nvSpPr>
        <p:spPr>
          <a:xfrm flipH="1">
            <a:off x="1396650" y="1421675"/>
            <a:ext cx="6350700" cy="15141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1"/>
          <p:cNvSpPr/>
          <p:nvPr/>
        </p:nvSpPr>
        <p:spPr>
          <a:xfrm flipH="1">
            <a:off x="1774500" y="3151125"/>
            <a:ext cx="5595000" cy="476100"/>
          </a:xfrm>
          <a:prstGeom prst="roundRect">
            <a:avLst>
              <a:gd name="adj" fmla="val 25270"/>
            </a:avLst>
          </a:prstGeom>
          <a:solidFill>
            <a:schemeClr val="accen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1"/>
          <p:cNvSpPr txBox="1">
            <a:spLocks noGrp="1"/>
          </p:cNvSpPr>
          <p:nvPr>
            <p:ph type="title" hasCustomPrompt="1"/>
          </p:nvPr>
        </p:nvSpPr>
        <p:spPr>
          <a:xfrm>
            <a:off x="1749750" y="1709825"/>
            <a:ext cx="5644500" cy="937800"/>
          </a:xfrm>
          <a:prstGeom prst="rect">
            <a:avLst/>
          </a:prstGeom>
        </p:spPr>
        <p:txBody>
          <a:bodyPr spcFirstLastPara="1" wrap="square" lIns="91425" tIns="91425" rIns="91425" bIns="91425" anchor="ctr" anchorCtr="0">
            <a:noAutofit/>
          </a:bodyPr>
          <a:lstStyle>
            <a:lvl1pPr lvl="0">
              <a:spcBef>
                <a:spcPts val="0"/>
              </a:spcBef>
              <a:spcAft>
                <a:spcPts val="0"/>
              </a:spcAft>
              <a:buSzPts val="12000"/>
              <a:buNone/>
              <a:defRPr sz="8100">
                <a:solidFill>
                  <a:schemeClr val="accent6"/>
                </a:solidFill>
              </a:defRPr>
            </a:lvl1pPr>
            <a:lvl2pPr lvl="1">
              <a:spcBef>
                <a:spcPts val="0"/>
              </a:spcBef>
              <a:spcAft>
                <a:spcPts val="0"/>
              </a:spcAft>
              <a:buSzPts val="12000"/>
              <a:buNone/>
              <a:defRPr sz="12000"/>
            </a:lvl2pPr>
            <a:lvl3pPr lvl="2">
              <a:spcBef>
                <a:spcPts val="0"/>
              </a:spcBef>
              <a:spcAft>
                <a:spcPts val="0"/>
              </a:spcAft>
              <a:buSzPts val="12000"/>
              <a:buNone/>
              <a:defRPr sz="12000"/>
            </a:lvl3pPr>
            <a:lvl4pPr lvl="3">
              <a:spcBef>
                <a:spcPts val="0"/>
              </a:spcBef>
              <a:spcAft>
                <a:spcPts val="0"/>
              </a:spcAft>
              <a:buSzPts val="12000"/>
              <a:buNone/>
              <a:defRPr sz="12000"/>
            </a:lvl4pPr>
            <a:lvl5pPr lvl="4">
              <a:spcBef>
                <a:spcPts val="0"/>
              </a:spcBef>
              <a:spcAft>
                <a:spcPts val="0"/>
              </a:spcAft>
              <a:buSzPts val="12000"/>
              <a:buNone/>
              <a:defRPr sz="12000"/>
            </a:lvl5pPr>
            <a:lvl6pPr lvl="5">
              <a:spcBef>
                <a:spcPts val="0"/>
              </a:spcBef>
              <a:spcAft>
                <a:spcPts val="0"/>
              </a:spcAft>
              <a:buSzPts val="12000"/>
              <a:buNone/>
              <a:defRPr sz="12000"/>
            </a:lvl6pPr>
            <a:lvl7pPr lvl="6">
              <a:spcBef>
                <a:spcPts val="0"/>
              </a:spcBef>
              <a:spcAft>
                <a:spcPts val="0"/>
              </a:spcAft>
              <a:buSzPts val="12000"/>
              <a:buNone/>
              <a:defRPr sz="12000"/>
            </a:lvl7pPr>
            <a:lvl8pPr lvl="7">
              <a:spcBef>
                <a:spcPts val="0"/>
              </a:spcBef>
              <a:spcAft>
                <a:spcPts val="0"/>
              </a:spcAft>
              <a:buSzPts val="12000"/>
              <a:buNone/>
              <a:defRPr sz="12000"/>
            </a:lvl8pPr>
            <a:lvl9pPr lvl="8">
              <a:spcBef>
                <a:spcPts val="0"/>
              </a:spcBef>
              <a:spcAft>
                <a:spcPts val="0"/>
              </a:spcAft>
              <a:buSzPts val="12000"/>
              <a:buNone/>
              <a:defRPr sz="12000"/>
            </a:lvl9pPr>
          </a:lstStyle>
          <a:p>
            <a:r>
              <a:t>xx%</a:t>
            </a:r>
          </a:p>
        </p:txBody>
      </p:sp>
      <p:sp>
        <p:nvSpPr>
          <p:cNvPr id="2081" name="Google Shape;2081;p11"/>
          <p:cNvSpPr txBox="1">
            <a:spLocks noGrp="1"/>
          </p:cNvSpPr>
          <p:nvPr>
            <p:ph type="body" idx="1"/>
          </p:nvPr>
        </p:nvSpPr>
        <p:spPr>
          <a:xfrm>
            <a:off x="2070600" y="3151125"/>
            <a:ext cx="5002800" cy="5307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Clr>
                <a:schemeClr val="lt1"/>
              </a:buClr>
              <a:buSzPts val="1400"/>
              <a:buChar char="●"/>
              <a:defRPr sz="1800">
                <a:solidFill>
                  <a:schemeClr val="lt1"/>
                </a:solidFill>
              </a:defRPr>
            </a:lvl1pPr>
            <a:lvl2pPr marL="914400" lvl="1" indent="-317500" algn="ctr">
              <a:spcBef>
                <a:spcPts val="0"/>
              </a:spcBef>
              <a:spcAft>
                <a:spcPts val="0"/>
              </a:spcAft>
              <a:buClr>
                <a:schemeClr val="lt1"/>
              </a:buClr>
              <a:buSzPts val="1400"/>
              <a:buChar char="○"/>
              <a:defRPr>
                <a:solidFill>
                  <a:schemeClr val="lt1"/>
                </a:solidFill>
              </a:defRPr>
            </a:lvl2pPr>
            <a:lvl3pPr marL="1371600" lvl="2" indent="-317500" algn="ctr">
              <a:spcBef>
                <a:spcPts val="0"/>
              </a:spcBef>
              <a:spcAft>
                <a:spcPts val="0"/>
              </a:spcAft>
              <a:buClr>
                <a:schemeClr val="lt1"/>
              </a:buClr>
              <a:buSzPts val="1400"/>
              <a:buChar char="■"/>
              <a:defRPr>
                <a:solidFill>
                  <a:schemeClr val="lt1"/>
                </a:solidFill>
              </a:defRPr>
            </a:lvl3pPr>
            <a:lvl4pPr marL="1828800" lvl="3" indent="-317500" algn="ctr">
              <a:spcBef>
                <a:spcPts val="0"/>
              </a:spcBef>
              <a:spcAft>
                <a:spcPts val="0"/>
              </a:spcAft>
              <a:buClr>
                <a:schemeClr val="lt1"/>
              </a:buClr>
              <a:buSzPts val="1400"/>
              <a:buChar char="●"/>
              <a:defRPr>
                <a:solidFill>
                  <a:schemeClr val="lt1"/>
                </a:solidFill>
              </a:defRPr>
            </a:lvl4pPr>
            <a:lvl5pPr marL="2286000" lvl="4" indent="-317500" algn="ctr">
              <a:spcBef>
                <a:spcPts val="0"/>
              </a:spcBef>
              <a:spcAft>
                <a:spcPts val="0"/>
              </a:spcAft>
              <a:buClr>
                <a:schemeClr val="lt1"/>
              </a:buClr>
              <a:buSzPts val="1400"/>
              <a:buChar char="○"/>
              <a:defRPr>
                <a:solidFill>
                  <a:schemeClr val="lt1"/>
                </a:solidFill>
              </a:defRPr>
            </a:lvl5pPr>
            <a:lvl6pPr marL="2743200" lvl="5" indent="-317500" algn="ctr">
              <a:spcBef>
                <a:spcPts val="0"/>
              </a:spcBef>
              <a:spcAft>
                <a:spcPts val="0"/>
              </a:spcAft>
              <a:buClr>
                <a:schemeClr val="lt1"/>
              </a:buClr>
              <a:buSzPts val="1400"/>
              <a:buChar char="■"/>
              <a:defRPr>
                <a:solidFill>
                  <a:schemeClr val="lt1"/>
                </a:solidFill>
              </a:defRPr>
            </a:lvl6pPr>
            <a:lvl7pPr marL="3200400" lvl="6" indent="-317500" algn="ctr">
              <a:spcBef>
                <a:spcPts val="0"/>
              </a:spcBef>
              <a:spcAft>
                <a:spcPts val="0"/>
              </a:spcAft>
              <a:buClr>
                <a:schemeClr val="lt1"/>
              </a:buClr>
              <a:buSzPts val="1400"/>
              <a:buChar char="●"/>
              <a:defRPr>
                <a:solidFill>
                  <a:schemeClr val="lt1"/>
                </a:solidFill>
              </a:defRPr>
            </a:lvl7pPr>
            <a:lvl8pPr marL="3657600" lvl="7" indent="-317500" algn="ctr">
              <a:spcBef>
                <a:spcPts val="0"/>
              </a:spcBef>
              <a:spcAft>
                <a:spcPts val="0"/>
              </a:spcAft>
              <a:buClr>
                <a:schemeClr val="lt1"/>
              </a:buClr>
              <a:buSzPts val="1400"/>
              <a:buChar char="○"/>
              <a:defRPr>
                <a:solidFill>
                  <a:schemeClr val="lt1"/>
                </a:solidFill>
              </a:defRPr>
            </a:lvl8pPr>
            <a:lvl9pPr marL="4114800" lvl="8" indent="-317500" algn="ctr">
              <a:spcBef>
                <a:spcPts val="0"/>
              </a:spcBef>
              <a:spcAft>
                <a:spcPts val="0"/>
              </a:spcAft>
              <a:buClr>
                <a:schemeClr val="lt1"/>
              </a:buClr>
              <a:buSzPts val="1400"/>
              <a:buChar char="■"/>
              <a:defRPr>
                <a:solidFill>
                  <a:schemeClr val="lt1"/>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082"/>
        <p:cNvGrpSpPr/>
        <p:nvPr/>
      </p:nvGrpSpPr>
      <p:grpSpPr>
        <a:xfrm>
          <a:off x="0" y="0"/>
          <a:ext cx="0" cy="0"/>
          <a:chOff x="0" y="0"/>
          <a:chExt cx="0" cy="0"/>
        </a:xfrm>
      </p:grpSpPr>
      <p:sp>
        <p:nvSpPr>
          <p:cNvPr id="2083" name="Google Shape;2083;p12"/>
          <p:cNvSpPr/>
          <p:nvPr/>
        </p:nvSpPr>
        <p:spPr>
          <a:xfrm rot="1356523" flipH="1">
            <a:off x="7359480" y="-27597"/>
            <a:ext cx="11640" cy="34572"/>
          </a:xfrm>
          <a:custGeom>
            <a:avLst/>
            <a:gdLst/>
            <a:ahLst/>
            <a:cxnLst/>
            <a:rect l="l" t="t" r="r" b="b"/>
            <a:pathLst>
              <a:path w="368" h="1093" extrusionOk="0">
                <a:moveTo>
                  <a:pt x="334" y="0"/>
                </a:moveTo>
                <a:cubicBezTo>
                  <a:pt x="368" y="200"/>
                  <a:pt x="334" y="367"/>
                  <a:pt x="301" y="567"/>
                </a:cubicBezTo>
                <a:cubicBezTo>
                  <a:pt x="268" y="734"/>
                  <a:pt x="168" y="901"/>
                  <a:pt x="34" y="1034"/>
                </a:cubicBezTo>
                <a:cubicBezTo>
                  <a:pt x="1" y="1034"/>
                  <a:pt x="1" y="1067"/>
                  <a:pt x="34" y="1067"/>
                </a:cubicBezTo>
                <a:cubicBezTo>
                  <a:pt x="34" y="1084"/>
                  <a:pt x="34" y="1092"/>
                  <a:pt x="38" y="1092"/>
                </a:cubicBezTo>
                <a:cubicBezTo>
                  <a:pt x="43" y="1092"/>
                  <a:pt x="51" y="1084"/>
                  <a:pt x="68" y="1067"/>
                </a:cubicBezTo>
                <a:cubicBezTo>
                  <a:pt x="201" y="934"/>
                  <a:pt x="301" y="767"/>
                  <a:pt x="334" y="567"/>
                </a:cubicBezTo>
                <a:cubicBezTo>
                  <a:pt x="368" y="367"/>
                  <a:pt x="368" y="200"/>
                  <a:pt x="334" y="0"/>
                </a:cubicBezTo>
                <a:close/>
              </a:path>
            </a:pathLst>
          </a:custGeom>
          <a:solidFill>
            <a:srgbClr val="11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
  <p:cSld name="CUSTOM_19_1">
    <p:spTree>
      <p:nvGrpSpPr>
        <p:cNvPr id="1" name="Shape 2084"/>
        <p:cNvGrpSpPr/>
        <p:nvPr/>
      </p:nvGrpSpPr>
      <p:grpSpPr>
        <a:xfrm>
          <a:off x="0" y="0"/>
          <a:ext cx="0" cy="0"/>
          <a:chOff x="0" y="0"/>
          <a:chExt cx="0" cy="0"/>
        </a:xfrm>
      </p:grpSpPr>
      <p:grpSp>
        <p:nvGrpSpPr>
          <p:cNvPr id="2085" name="Google Shape;2085;p13"/>
          <p:cNvGrpSpPr/>
          <p:nvPr/>
        </p:nvGrpSpPr>
        <p:grpSpPr>
          <a:xfrm>
            <a:off x="-2319187" y="-582010"/>
            <a:ext cx="12830831" cy="7928756"/>
            <a:chOff x="-2298512" y="-654310"/>
            <a:chExt cx="12830831" cy="7928756"/>
          </a:xfrm>
        </p:grpSpPr>
        <p:grpSp>
          <p:nvGrpSpPr>
            <p:cNvPr id="2086" name="Google Shape;2086;p13"/>
            <p:cNvGrpSpPr/>
            <p:nvPr/>
          </p:nvGrpSpPr>
          <p:grpSpPr>
            <a:xfrm>
              <a:off x="3140576" y="798602"/>
              <a:ext cx="3494156" cy="2821581"/>
              <a:chOff x="-2181289" y="-2143859"/>
              <a:chExt cx="13506595" cy="10906769"/>
            </a:xfrm>
          </p:grpSpPr>
          <p:sp>
            <p:nvSpPr>
              <p:cNvPr id="2087" name="Google Shape;2087;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13"/>
            <p:cNvGrpSpPr/>
            <p:nvPr/>
          </p:nvGrpSpPr>
          <p:grpSpPr>
            <a:xfrm>
              <a:off x="-2298512" y="3382627"/>
              <a:ext cx="3494156" cy="2821581"/>
              <a:chOff x="-2181289" y="-2143859"/>
              <a:chExt cx="13506595" cy="10906769"/>
            </a:xfrm>
          </p:grpSpPr>
          <p:sp>
            <p:nvSpPr>
              <p:cNvPr id="2101" name="Google Shape;2101;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13"/>
            <p:cNvGrpSpPr/>
            <p:nvPr/>
          </p:nvGrpSpPr>
          <p:grpSpPr>
            <a:xfrm>
              <a:off x="-2298512" y="1557027"/>
              <a:ext cx="3494156" cy="2821581"/>
              <a:chOff x="-2181289" y="-2143859"/>
              <a:chExt cx="13506595" cy="10906769"/>
            </a:xfrm>
          </p:grpSpPr>
          <p:sp>
            <p:nvSpPr>
              <p:cNvPr id="2115" name="Google Shape;2115;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13"/>
            <p:cNvGrpSpPr/>
            <p:nvPr/>
          </p:nvGrpSpPr>
          <p:grpSpPr>
            <a:xfrm>
              <a:off x="965188" y="1557027"/>
              <a:ext cx="3494156" cy="2821581"/>
              <a:chOff x="-2181289" y="-2143859"/>
              <a:chExt cx="13506595" cy="10906769"/>
            </a:xfrm>
          </p:grpSpPr>
          <p:sp>
            <p:nvSpPr>
              <p:cNvPr id="2129" name="Google Shape;2129;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13"/>
            <p:cNvGrpSpPr/>
            <p:nvPr/>
          </p:nvGrpSpPr>
          <p:grpSpPr>
            <a:xfrm>
              <a:off x="-627887" y="2472340"/>
              <a:ext cx="3494156" cy="2821581"/>
              <a:chOff x="-2181289" y="-2143859"/>
              <a:chExt cx="13506595" cy="10906769"/>
            </a:xfrm>
          </p:grpSpPr>
          <p:sp>
            <p:nvSpPr>
              <p:cNvPr id="2143" name="Google Shape;2143;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13"/>
            <p:cNvGrpSpPr/>
            <p:nvPr/>
          </p:nvGrpSpPr>
          <p:grpSpPr>
            <a:xfrm>
              <a:off x="-880962" y="-602673"/>
              <a:ext cx="3494156" cy="2821581"/>
              <a:chOff x="-2181289" y="-2143859"/>
              <a:chExt cx="13506595" cy="10906769"/>
            </a:xfrm>
          </p:grpSpPr>
          <p:sp>
            <p:nvSpPr>
              <p:cNvPr id="2157" name="Google Shape;2157;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 name="Google Shape;2170;p13"/>
            <p:cNvGrpSpPr/>
            <p:nvPr/>
          </p:nvGrpSpPr>
          <p:grpSpPr>
            <a:xfrm>
              <a:off x="2369826" y="-506073"/>
              <a:ext cx="3494156" cy="2821581"/>
              <a:chOff x="-2181289" y="-2143859"/>
              <a:chExt cx="13506595" cy="10906769"/>
            </a:xfrm>
          </p:grpSpPr>
          <p:sp>
            <p:nvSpPr>
              <p:cNvPr id="2171" name="Google Shape;2171;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13"/>
            <p:cNvGrpSpPr/>
            <p:nvPr/>
          </p:nvGrpSpPr>
          <p:grpSpPr>
            <a:xfrm>
              <a:off x="841288" y="409240"/>
              <a:ext cx="3494156" cy="2821581"/>
              <a:chOff x="-2181289" y="-2143859"/>
              <a:chExt cx="13506595" cy="10906769"/>
            </a:xfrm>
          </p:grpSpPr>
          <p:sp>
            <p:nvSpPr>
              <p:cNvPr id="2185" name="Google Shape;2185;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13"/>
            <p:cNvGrpSpPr/>
            <p:nvPr/>
          </p:nvGrpSpPr>
          <p:grpSpPr>
            <a:xfrm>
              <a:off x="1251938" y="3620177"/>
              <a:ext cx="3494156" cy="2821581"/>
              <a:chOff x="-2181289" y="-2143859"/>
              <a:chExt cx="13506595" cy="10906769"/>
            </a:xfrm>
          </p:grpSpPr>
          <p:sp>
            <p:nvSpPr>
              <p:cNvPr id="2199" name="Google Shape;2199;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 name="Google Shape;2212;p13"/>
            <p:cNvGrpSpPr/>
            <p:nvPr/>
          </p:nvGrpSpPr>
          <p:grpSpPr>
            <a:xfrm>
              <a:off x="4515638" y="3620177"/>
              <a:ext cx="3494156" cy="2821581"/>
              <a:chOff x="-2181289" y="-2143859"/>
              <a:chExt cx="13506595" cy="10906769"/>
            </a:xfrm>
          </p:grpSpPr>
          <p:sp>
            <p:nvSpPr>
              <p:cNvPr id="2213" name="Google Shape;2213;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 name="Google Shape;2226;p13"/>
            <p:cNvGrpSpPr/>
            <p:nvPr/>
          </p:nvGrpSpPr>
          <p:grpSpPr>
            <a:xfrm>
              <a:off x="2922563" y="4452865"/>
              <a:ext cx="3494156" cy="2821581"/>
              <a:chOff x="-2181289" y="-2143859"/>
              <a:chExt cx="13506595" cy="10906769"/>
            </a:xfrm>
          </p:grpSpPr>
          <p:sp>
            <p:nvSpPr>
              <p:cNvPr id="2227" name="Google Shape;2227;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 name="Google Shape;2240;p13"/>
            <p:cNvGrpSpPr/>
            <p:nvPr/>
          </p:nvGrpSpPr>
          <p:grpSpPr>
            <a:xfrm>
              <a:off x="1193063" y="3620177"/>
              <a:ext cx="3494156" cy="2821581"/>
              <a:chOff x="-2181289" y="-2143859"/>
              <a:chExt cx="13506595" cy="10906769"/>
            </a:xfrm>
          </p:grpSpPr>
          <p:sp>
            <p:nvSpPr>
              <p:cNvPr id="2241" name="Google Shape;2241;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 name="Google Shape;2254;p13"/>
            <p:cNvGrpSpPr/>
            <p:nvPr/>
          </p:nvGrpSpPr>
          <p:grpSpPr>
            <a:xfrm>
              <a:off x="4456763" y="3620177"/>
              <a:ext cx="3494156" cy="2821581"/>
              <a:chOff x="-2181289" y="-2143859"/>
              <a:chExt cx="13506595" cy="10906769"/>
            </a:xfrm>
          </p:grpSpPr>
          <p:sp>
            <p:nvSpPr>
              <p:cNvPr id="2255" name="Google Shape;2255;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8" name="Google Shape;2268;p13"/>
            <p:cNvGrpSpPr/>
            <p:nvPr/>
          </p:nvGrpSpPr>
          <p:grpSpPr>
            <a:xfrm>
              <a:off x="5072738" y="2709890"/>
              <a:ext cx="3494156" cy="2821581"/>
              <a:chOff x="-2181289" y="-2143859"/>
              <a:chExt cx="13506595" cy="10906769"/>
            </a:xfrm>
          </p:grpSpPr>
          <p:sp>
            <p:nvSpPr>
              <p:cNvPr id="2269" name="Google Shape;2269;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2282;p13"/>
            <p:cNvGrpSpPr/>
            <p:nvPr/>
          </p:nvGrpSpPr>
          <p:grpSpPr>
            <a:xfrm>
              <a:off x="3343238" y="1877202"/>
              <a:ext cx="3494156" cy="2821581"/>
              <a:chOff x="-2181289" y="-2143859"/>
              <a:chExt cx="13506595" cy="10906769"/>
            </a:xfrm>
          </p:grpSpPr>
          <p:sp>
            <p:nvSpPr>
              <p:cNvPr id="2283" name="Google Shape;2283;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13"/>
            <p:cNvGrpSpPr/>
            <p:nvPr/>
          </p:nvGrpSpPr>
          <p:grpSpPr>
            <a:xfrm>
              <a:off x="6606938" y="1877202"/>
              <a:ext cx="3494156" cy="2821581"/>
              <a:chOff x="-2181289" y="-2143859"/>
              <a:chExt cx="13506595" cy="10906769"/>
            </a:xfrm>
          </p:grpSpPr>
          <p:sp>
            <p:nvSpPr>
              <p:cNvPr id="2297" name="Google Shape;2297;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 name="Google Shape;2310;p13"/>
            <p:cNvGrpSpPr/>
            <p:nvPr/>
          </p:nvGrpSpPr>
          <p:grpSpPr>
            <a:xfrm>
              <a:off x="5576288" y="326615"/>
              <a:ext cx="3494156" cy="2821581"/>
              <a:chOff x="-2181289" y="-2143859"/>
              <a:chExt cx="13506595" cy="10906769"/>
            </a:xfrm>
          </p:grpSpPr>
          <p:sp>
            <p:nvSpPr>
              <p:cNvPr id="2311" name="Google Shape;2311;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 name="Google Shape;2324;p13"/>
            <p:cNvGrpSpPr/>
            <p:nvPr/>
          </p:nvGrpSpPr>
          <p:grpSpPr>
            <a:xfrm>
              <a:off x="3846788" y="-506073"/>
              <a:ext cx="3494156" cy="2821581"/>
              <a:chOff x="-2181289" y="-2143859"/>
              <a:chExt cx="13506595" cy="10906769"/>
            </a:xfrm>
          </p:grpSpPr>
          <p:sp>
            <p:nvSpPr>
              <p:cNvPr id="2325" name="Google Shape;2325;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13"/>
            <p:cNvGrpSpPr/>
            <p:nvPr/>
          </p:nvGrpSpPr>
          <p:grpSpPr>
            <a:xfrm>
              <a:off x="7038163" y="-654310"/>
              <a:ext cx="3494156" cy="2821581"/>
              <a:chOff x="-2181289" y="-2143859"/>
              <a:chExt cx="13506595" cy="10906769"/>
            </a:xfrm>
          </p:grpSpPr>
          <p:sp>
            <p:nvSpPr>
              <p:cNvPr id="2339" name="Google Shape;2339;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13"/>
            <p:cNvGrpSpPr/>
            <p:nvPr/>
          </p:nvGrpSpPr>
          <p:grpSpPr>
            <a:xfrm>
              <a:off x="6837388" y="3537527"/>
              <a:ext cx="3494156" cy="2821581"/>
              <a:chOff x="-2181289" y="-2143859"/>
              <a:chExt cx="13506595" cy="10906769"/>
            </a:xfrm>
          </p:grpSpPr>
          <p:sp>
            <p:nvSpPr>
              <p:cNvPr id="2353" name="Google Shape;2353;p1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6" name="Google Shape;2366;p13"/>
            <p:cNvSpPr/>
            <p:nvPr/>
          </p:nvSpPr>
          <p:spPr>
            <a:xfrm rot="1356523" flipH="1">
              <a:off x="7359480" y="-103797"/>
              <a:ext cx="11640" cy="34572"/>
            </a:xfrm>
            <a:custGeom>
              <a:avLst/>
              <a:gdLst/>
              <a:ahLst/>
              <a:cxnLst/>
              <a:rect l="l" t="t" r="r" b="b"/>
              <a:pathLst>
                <a:path w="368" h="1093" extrusionOk="0">
                  <a:moveTo>
                    <a:pt x="334" y="0"/>
                  </a:moveTo>
                  <a:cubicBezTo>
                    <a:pt x="368" y="200"/>
                    <a:pt x="334" y="367"/>
                    <a:pt x="301" y="567"/>
                  </a:cubicBezTo>
                  <a:cubicBezTo>
                    <a:pt x="268" y="734"/>
                    <a:pt x="168" y="901"/>
                    <a:pt x="34" y="1034"/>
                  </a:cubicBezTo>
                  <a:cubicBezTo>
                    <a:pt x="1" y="1034"/>
                    <a:pt x="1" y="1067"/>
                    <a:pt x="34" y="1067"/>
                  </a:cubicBezTo>
                  <a:cubicBezTo>
                    <a:pt x="34" y="1084"/>
                    <a:pt x="34" y="1092"/>
                    <a:pt x="38" y="1092"/>
                  </a:cubicBezTo>
                  <a:cubicBezTo>
                    <a:pt x="43" y="1092"/>
                    <a:pt x="51" y="1084"/>
                    <a:pt x="68" y="1067"/>
                  </a:cubicBezTo>
                  <a:cubicBezTo>
                    <a:pt x="201" y="934"/>
                    <a:pt x="301" y="767"/>
                    <a:pt x="334" y="567"/>
                  </a:cubicBezTo>
                  <a:cubicBezTo>
                    <a:pt x="368" y="367"/>
                    <a:pt x="368" y="200"/>
                    <a:pt x="334" y="0"/>
                  </a:cubicBezTo>
                  <a:close/>
                </a:path>
              </a:pathLst>
            </a:custGeom>
            <a:solidFill>
              <a:srgbClr val="11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7" name="Google Shape;2367;p13"/>
          <p:cNvSpPr/>
          <p:nvPr/>
        </p:nvSpPr>
        <p:spPr>
          <a:xfrm>
            <a:off x="-470425"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3"/>
          <p:cNvSpPr txBox="1">
            <a:spLocks noGrp="1"/>
          </p:cNvSpPr>
          <p:nvPr>
            <p:ph type="subTitle" idx="1"/>
          </p:nvPr>
        </p:nvSpPr>
        <p:spPr>
          <a:xfrm>
            <a:off x="1923350" y="3310872"/>
            <a:ext cx="2328900" cy="3819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Signika"/>
              <a:buNone/>
              <a:defRPr sz="2000">
                <a:solidFill>
                  <a:schemeClr val="accent6"/>
                </a:solidFill>
              </a:defRPr>
            </a:lvl1pPr>
            <a:lvl2pPr lvl="1" rtl="0">
              <a:spcBef>
                <a:spcPts val="0"/>
              </a:spcBef>
              <a:spcAft>
                <a:spcPts val="0"/>
              </a:spcAft>
              <a:buSzPts val="2000"/>
              <a:buFont typeface="Signika"/>
              <a:buNone/>
              <a:defRPr b="1">
                <a:latin typeface="Signika"/>
                <a:ea typeface="Signika"/>
                <a:cs typeface="Signika"/>
                <a:sym typeface="Signika"/>
              </a:defRPr>
            </a:lvl2pPr>
            <a:lvl3pPr lvl="2" rtl="0">
              <a:spcBef>
                <a:spcPts val="0"/>
              </a:spcBef>
              <a:spcAft>
                <a:spcPts val="0"/>
              </a:spcAft>
              <a:buSzPts val="2000"/>
              <a:buFont typeface="Signika"/>
              <a:buNone/>
              <a:defRPr b="1">
                <a:latin typeface="Signika"/>
                <a:ea typeface="Signika"/>
                <a:cs typeface="Signika"/>
                <a:sym typeface="Signika"/>
              </a:defRPr>
            </a:lvl3pPr>
            <a:lvl4pPr lvl="3" rtl="0">
              <a:spcBef>
                <a:spcPts val="0"/>
              </a:spcBef>
              <a:spcAft>
                <a:spcPts val="0"/>
              </a:spcAft>
              <a:buSzPts val="2000"/>
              <a:buFont typeface="Signika"/>
              <a:buNone/>
              <a:defRPr b="1">
                <a:latin typeface="Signika"/>
                <a:ea typeface="Signika"/>
                <a:cs typeface="Signika"/>
                <a:sym typeface="Signika"/>
              </a:defRPr>
            </a:lvl4pPr>
            <a:lvl5pPr lvl="4" rtl="0">
              <a:spcBef>
                <a:spcPts val="0"/>
              </a:spcBef>
              <a:spcAft>
                <a:spcPts val="0"/>
              </a:spcAft>
              <a:buSzPts val="2000"/>
              <a:buFont typeface="Signika"/>
              <a:buNone/>
              <a:defRPr b="1">
                <a:latin typeface="Signika"/>
                <a:ea typeface="Signika"/>
                <a:cs typeface="Signika"/>
                <a:sym typeface="Signika"/>
              </a:defRPr>
            </a:lvl5pPr>
            <a:lvl6pPr lvl="5" rtl="0">
              <a:spcBef>
                <a:spcPts val="0"/>
              </a:spcBef>
              <a:spcAft>
                <a:spcPts val="0"/>
              </a:spcAft>
              <a:buSzPts val="2000"/>
              <a:buFont typeface="Signika"/>
              <a:buNone/>
              <a:defRPr b="1">
                <a:latin typeface="Signika"/>
                <a:ea typeface="Signika"/>
                <a:cs typeface="Signika"/>
                <a:sym typeface="Signika"/>
              </a:defRPr>
            </a:lvl6pPr>
            <a:lvl7pPr lvl="6" rtl="0">
              <a:spcBef>
                <a:spcPts val="0"/>
              </a:spcBef>
              <a:spcAft>
                <a:spcPts val="0"/>
              </a:spcAft>
              <a:buSzPts val="2000"/>
              <a:buFont typeface="Signika"/>
              <a:buNone/>
              <a:defRPr b="1">
                <a:latin typeface="Signika"/>
                <a:ea typeface="Signika"/>
                <a:cs typeface="Signika"/>
                <a:sym typeface="Signika"/>
              </a:defRPr>
            </a:lvl7pPr>
            <a:lvl8pPr lvl="7" rtl="0">
              <a:spcBef>
                <a:spcPts val="0"/>
              </a:spcBef>
              <a:spcAft>
                <a:spcPts val="0"/>
              </a:spcAft>
              <a:buSzPts val="2000"/>
              <a:buFont typeface="Signika"/>
              <a:buNone/>
              <a:defRPr b="1">
                <a:latin typeface="Signika"/>
                <a:ea typeface="Signika"/>
                <a:cs typeface="Signika"/>
                <a:sym typeface="Signika"/>
              </a:defRPr>
            </a:lvl8pPr>
            <a:lvl9pPr lvl="8" rtl="0">
              <a:spcBef>
                <a:spcPts val="0"/>
              </a:spcBef>
              <a:spcAft>
                <a:spcPts val="0"/>
              </a:spcAft>
              <a:buSzPts val="2000"/>
              <a:buFont typeface="Signika"/>
              <a:buNone/>
              <a:defRPr b="1">
                <a:latin typeface="Signika"/>
                <a:ea typeface="Signika"/>
                <a:cs typeface="Signika"/>
                <a:sym typeface="Signika"/>
              </a:defRPr>
            </a:lvl9pPr>
          </a:lstStyle>
          <a:p>
            <a:endParaRPr/>
          </a:p>
        </p:txBody>
      </p:sp>
      <p:sp>
        <p:nvSpPr>
          <p:cNvPr id="2369" name="Google Shape;2369;p13"/>
          <p:cNvSpPr txBox="1">
            <a:spLocks noGrp="1"/>
          </p:cNvSpPr>
          <p:nvPr>
            <p:ph type="subTitle" idx="2"/>
          </p:nvPr>
        </p:nvSpPr>
        <p:spPr>
          <a:xfrm>
            <a:off x="5529225" y="3310872"/>
            <a:ext cx="2328900" cy="3819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Signika"/>
              <a:buNone/>
              <a:defRPr sz="2000">
                <a:solidFill>
                  <a:schemeClr val="accent6"/>
                </a:solidFill>
              </a:defRPr>
            </a:lvl1pPr>
            <a:lvl2pPr lvl="1" rtl="0">
              <a:spcBef>
                <a:spcPts val="0"/>
              </a:spcBef>
              <a:spcAft>
                <a:spcPts val="0"/>
              </a:spcAft>
              <a:buSzPts val="2000"/>
              <a:buFont typeface="Signika"/>
              <a:buNone/>
              <a:defRPr b="1">
                <a:latin typeface="Signika"/>
                <a:ea typeface="Signika"/>
                <a:cs typeface="Signika"/>
                <a:sym typeface="Signika"/>
              </a:defRPr>
            </a:lvl2pPr>
            <a:lvl3pPr lvl="2" rtl="0">
              <a:spcBef>
                <a:spcPts val="0"/>
              </a:spcBef>
              <a:spcAft>
                <a:spcPts val="0"/>
              </a:spcAft>
              <a:buSzPts val="2000"/>
              <a:buFont typeface="Signika"/>
              <a:buNone/>
              <a:defRPr b="1">
                <a:latin typeface="Signika"/>
                <a:ea typeface="Signika"/>
                <a:cs typeface="Signika"/>
                <a:sym typeface="Signika"/>
              </a:defRPr>
            </a:lvl3pPr>
            <a:lvl4pPr lvl="3" rtl="0">
              <a:spcBef>
                <a:spcPts val="0"/>
              </a:spcBef>
              <a:spcAft>
                <a:spcPts val="0"/>
              </a:spcAft>
              <a:buSzPts val="2000"/>
              <a:buFont typeface="Signika"/>
              <a:buNone/>
              <a:defRPr b="1">
                <a:latin typeface="Signika"/>
                <a:ea typeface="Signika"/>
                <a:cs typeface="Signika"/>
                <a:sym typeface="Signika"/>
              </a:defRPr>
            </a:lvl4pPr>
            <a:lvl5pPr lvl="4" rtl="0">
              <a:spcBef>
                <a:spcPts val="0"/>
              </a:spcBef>
              <a:spcAft>
                <a:spcPts val="0"/>
              </a:spcAft>
              <a:buSzPts val="2000"/>
              <a:buFont typeface="Signika"/>
              <a:buNone/>
              <a:defRPr b="1">
                <a:latin typeface="Signika"/>
                <a:ea typeface="Signika"/>
                <a:cs typeface="Signika"/>
                <a:sym typeface="Signika"/>
              </a:defRPr>
            </a:lvl5pPr>
            <a:lvl6pPr lvl="5" rtl="0">
              <a:spcBef>
                <a:spcPts val="0"/>
              </a:spcBef>
              <a:spcAft>
                <a:spcPts val="0"/>
              </a:spcAft>
              <a:buSzPts val="2000"/>
              <a:buFont typeface="Signika"/>
              <a:buNone/>
              <a:defRPr b="1">
                <a:latin typeface="Signika"/>
                <a:ea typeface="Signika"/>
                <a:cs typeface="Signika"/>
                <a:sym typeface="Signika"/>
              </a:defRPr>
            </a:lvl6pPr>
            <a:lvl7pPr lvl="6" rtl="0">
              <a:spcBef>
                <a:spcPts val="0"/>
              </a:spcBef>
              <a:spcAft>
                <a:spcPts val="0"/>
              </a:spcAft>
              <a:buSzPts val="2000"/>
              <a:buFont typeface="Signika"/>
              <a:buNone/>
              <a:defRPr b="1">
                <a:latin typeface="Signika"/>
                <a:ea typeface="Signika"/>
                <a:cs typeface="Signika"/>
                <a:sym typeface="Signika"/>
              </a:defRPr>
            </a:lvl7pPr>
            <a:lvl8pPr lvl="7" rtl="0">
              <a:spcBef>
                <a:spcPts val="0"/>
              </a:spcBef>
              <a:spcAft>
                <a:spcPts val="0"/>
              </a:spcAft>
              <a:buSzPts val="2000"/>
              <a:buFont typeface="Signika"/>
              <a:buNone/>
              <a:defRPr b="1">
                <a:latin typeface="Signika"/>
                <a:ea typeface="Signika"/>
                <a:cs typeface="Signika"/>
                <a:sym typeface="Signika"/>
              </a:defRPr>
            </a:lvl8pPr>
            <a:lvl9pPr lvl="8" rtl="0">
              <a:spcBef>
                <a:spcPts val="0"/>
              </a:spcBef>
              <a:spcAft>
                <a:spcPts val="0"/>
              </a:spcAft>
              <a:buSzPts val="2000"/>
              <a:buFont typeface="Signika"/>
              <a:buNone/>
              <a:defRPr b="1">
                <a:latin typeface="Signika"/>
                <a:ea typeface="Signika"/>
                <a:cs typeface="Signika"/>
                <a:sym typeface="Signika"/>
              </a:defRPr>
            </a:lvl9pPr>
          </a:lstStyle>
          <a:p>
            <a:endParaRPr/>
          </a:p>
        </p:txBody>
      </p:sp>
      <p:sp>
        <p:nvSpPr>
          <p:cNvPr id="2370" name="Google Shape;2370;p13"/>
          <p:cNvSpPr/>
          <p:nvPr/>
        </p:nvSpPr>
        <p:spPr>
          <a:xfrm flipH="1">
            <a:off x="-556500" y="558525"/>
            <a:ext cx="8328900" cy="499200"/>
          </a:xfrm>
          <a:prstGeom prst="roundRect">
            <a:avLst>
              <a:gd name="adj" fmla="val 2527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3"/>
          <p:cNvSpPr txBox="1">
            <a:spLocks noGrp="1"/>
          </p:cNvSpPr>
          <p:nvPr>
            <p:ph type="title" hasCustomPrompt="1"/>
          </p:nvPr>
        </p:nvSpPr>
        <p:spPr>
          <a:xfrm>
            <a:off x="676275" y="1929143"/>
            <a:ext cx="1351200" cy="44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600"/>
              <a:buNone/>
              <a:defRPr sz="4800">
                <a:solidFill>
                  <a:schemeClr val="lt2"/>
                </a:solidFill>
              </a:defRPr>
            </a:lvl1pPr>
            <a:lvl2pPr lvl="1" algn="ctr" rtl="0">
              <a:spcBef>
                <a:spcPts val="0"/>
              </a:spcBef>
              <a:spcAft>
                <a:spcPts val="0"/>
              </a:spcAft>
              <a:buClr>
                <a:schemeClr val="accent2"/>
              </a:buClr>
              <a:buSzPts val="12000"/>
              <a:buNone/>
              <a:defRPr sz="12000">
                <a:solidFill>
                  <a:schemeClr val="accent2"/>
                </a:solidFill>
              </a:defRPr>
            </a:lvl2pPr>
            <a:lvl3pPr lvl="2" algn="ctr" rtl="0">
              <a:spcBef>
                <a:spcPts val="0"/>
              </a:spcBef>
              <a:spcAft>
                <a:spcPts val="0"/>
              </a:spcAft>
              <a:buClr>
                <a:schemeClr val="accent2"/>
              </a:buClr>
              <a:buSzPts val="12000"/>
              <a:buNone/>
              <a:defRPr sz="12000">
                <a:solidFill>
                  <a:schemeClr val="accent2"/>
                </a:solidFill>
              </a:defRPr>
            </a:lvl3pPr>
            <a:lvl4pPr lvl="3" algn="ctr" rtl="0">
              <a:spcBef>
                <a:spcPts val="0"/>
              </a:spcBef>
              <a:spcAft>
                <a:spcPts val="0"/>
              </a:spcAft>
              <a:buClr>
                <a:schemeClr val="accent2"/>
              </a:buClr>
              <a:buSzPts val="12000"/>
              <a:buNone/>
              <a:defRPr sz="12000">
                <a:solidFill>
                  <a:schemeClr val="accent2"/>
                </a:solidFill>
              </a:defRPr>
            </a:lvl4pPr>
            <a:lvl5pPr lvl="4" algn="ctr" rtl="0">
              <a:spcBef>
                <a:spcPts val="0"/>
              </a:spcBef>
              <a:spcAft>
                <a:spcPts val="0"/>
              </a:spcAft>
              <a:buClr>
                <a:schemeClr val="accent2"/>
              </a:buClr>
              <a:buSzPts val="12000"/>
              <a:buNone/>
              <a:defRPr sz="12000">
                <a:solidFill>
                  <a:schemeClr val="accent2"/>
                </a:solidFill>
              </a:defRPr>
            </a:lvl5pPr>
            <a:lvl6pPr lvl="5" algn="ctr" rtl="0">
              <a:spcBef>
                <a:spcPts val="0"/>
              </a:spcBef>
              <a:spcAft>
                <a:spcPts val="0"/>
              </a:spcAft>
              <a:buClr>
                <a:schemeClr val="accent2"/>
              </a:buClr>
              <a:buSzPts val="12000"/>
              <a:buNone/>
              <a:defRPr sz="12000">
                <a:solidFill>
                  <a:schemeClr val="accent2"/>
                </a:solidFill>
              </a:defRPr>
            </a:lvl6pPr>
            <a:lvl7pPr lvl="6" algn="ctr" rtl="0">
              <a:spcBef>
                <a:spcPts val="0"/>
              </a:spcBef>
              <a:spcAft>
                <a:spcPts val="0"/>
              </a:spcAft>
              <a:buClr>
                <a:schemeClr val="accent2"/>
              </a:buClr>
              <a:buSzPts val="12000"/>
              <a:buNone/>
              <a:defRPr sz="12000">
                <a:solidFill>
                  <a:schemeClr val="accent2"/>
                </a:solidFill>
              </a:defRPr>
            </a:lvl7pPr>
            <a:lvl8pPr lvl="7" algn="ctr" rtl="0">
              <a:spcBef>
                <a:spcPts val="0"/>
              </a:spcBef>
              <a:spcAft>
                <a:spcPts val="0"/>
              </a:spcAft>
              <a:buClr>
                <a:schemeClr val="accent2"/>
              </a:buClr>
              <a:buSzPts val="12000"/>
              <a:buNone/>
              <a:defRPr sz="12000">
                <a:solidFill>
                  <a:schemeClr val="accent2"/>
                </a:solidFill>
              </a:defRPr>
            </a:lvl8pPr>
            <a:lvl9pPr lvl="8" algn="ctr" rtl="0">
              <a:spcBef>
                <a:spcPts val="0"/>
              </a:spcBef>
              <a:spcAft>
                <a:spcPts val="0"/>
              </a:spcAft>
              <a:buClr>
                <a:schemeClr val="accent2"/>
              </a:buClr>
              <a:buSzPts val="12000"/>
              <a:buNone/>
              <a:defRPr sz="12000">
                <a:solidFill>
                  <a:schemeClr val="accent2"/>
                </a:solidFill>
              </a:defRPr>
            </a:lvl9pPr>
          </a:lstStyle>
          <a:p>
            <a:r>
              <a:t>xx%</a:t>
            </a:r>
          </a:p>
        </p:txBody>
      </p:sp>
      <p:sp>
        <p:nvSpPr>
          <p:cNvPr id="2372" name="Google Shape;2372;p13"/>
          <p:cNvSpPr txBox="1">
            <a:spLocks noGrp="1"/>
          </p:cNvSpPr>
          <p:nvPr>
            <p:ph type="title" idx="3" hasCustomPrompt="1"/>
          </p:nvPr>
        </p:nvSpPr>
        <p:spPr>
          <a:xfrm>
            <a:off x="676275" y="3606196"/>
            <a:ext cx="1351200" cy="44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600"/>
              <a:buNone/>
              <a:defRPr sz="4800">
                <a:solidFill>
                  <a:schemeClr val="accent4"/>
                </a:solidFill>
              </a:defRPr>
            </a:lvl1pPr>
            <a:lvl2pPr lvl="1" algn="ctr" rtl="0">
              <a:spcBef>
                <a:spcPts val="0"/>
              </a:spcBef>
              <a:spcAft>
                <a:spcPts val="0"/>
              </a:spcAft>
              <a:buClr>
                <a:schemeClr val="accent2"/>
              </a:buClr>
              <a:buSzPts val="12000"/>
              <a:buNone/>
              <a:defRPr sz="12000">
                <a:solidFill>
                  <a:schemeClr val="accent2"/>
                </a:solidFill>
              </a:defRPr>
            </a:lvl2pPr>
            <a:lvl3pPr lvl="2" algn="ctr" rtl="0">
              <a:spcBef>
                <a:spcPts val="0"/>
              </a:spcBef>
              <a:spcAft>
                <a:spcPts val="0"/>
              </a:spcAft>
              <a:buClr>
                <a:schemeClr val="accent2"/>
              </a:buClr>
              <a:buSzPts val="12000"/>
              <a:buNone/>
              <a:defRPr sz="12000">
                <a:solidFill>
                  <a:schemeClr val="accent2"/>
                </a:solidFill>
              </a:defRPr>
            </a:lvl3pPr>
            <a:lvl4pPr lvl="3" algn="ctr" rtl="0">
              <a:spcBef>
                <a:spcPts val="0"/>
              </a:spcBef>
              <a:spcAft>
                <a:spcPts val="0"/>
              </a:spcAft>
              <a:buClr>
                <a:schemeClr val="accent2"/>
              </a:buClr>
              <a:buSzPts val="12000"/>
              <a:buNone/>
              <a:defRPr sz="12000">
                <a:solidFill>
                  <a:schemeClr val="accent2"/>
                </a:solidFill>
              </a:defRPr>
            </a:lvl4pPr>
            <a:lvl5pPr lvl="4" algn="ctr" rtl="0">
              <a:spcBef>
                <a:spcPts val="0"/>
              </a:spcBef>
              <a:spcAft>
                <a:spcPts val="0"/>
              </a:spcAft>
              <a:buClr>
                <a:schemeClr val="accent2"/>
              </a:buClr>
              <a:buSzPts val="12000"/>
              <a:buNone/>
              <a:defRPr sz="12000">
                <a:solidFill>
                  <a:schemeClr val="accent2"/>
                </a:solidFill>
              </a:defRPr>
            </a:lvl5pPr>
            <a:lvl6pPr lvl="5" algn="ctr" rtl="0">
              <a:spcBef>
                <a:spcPts val="0"/>
              </a:spcBef>
              <a:spcAft>
                <a:spcPts val="0"/>
              </a:spcAft>
              <a:buClr>
                <a:schemeClr val="accent2"/>
              </a:buClr>
              <a:buSzPts val="12000"/>
              <a:buNone/>
              <a:defRPr sz="12000">
                <a:solidFill>
                  <a:schemeClr val="accent2"/>
                </a:solidFill>
              </a:defRPr>
            </a:lvl6pPr>
            <a:lvl7pPr lvl="6" algn="ctr" rtl="0">
              <a:spcBef>
                <a:spcPts val="0"/>
              </a:spcBef>
              <a:spcAft>
                <a:spcPts val="0"/>
              </a:spcAft>
              <a:buClr>
                <a:schemeClr val="accent2"/>
              </a:buClr>
              <a:buSzPts val="12000"/>
              <a:buNone/>
              <a:defRPr sz="12000">
                <a:solidFill>
                  <a:schemeClr val="accent2"/>
                </a:solidFill>
              </a:defRPr>
            </a:lvl7pPr>
            <a:lvl8pPr lvl="7" algn="ctr" rtl="0">
              <a:spcBef>
                <a:spcPts val="0"/>
              </a:spcBef>
              <a:spcAft>
                <a:spcPts val="0"/>
              </a:spcAft>
              <a:buClr>
                <a:schemeClr val="accent2"/>
              </a:buClr>
              <a:buSzPts val="12000"/>
              <a:buNone/>
              <a:defRPr sz="12000">
                <a:solidFill>
                  <a:schemeClr val="accent2"/>
                </a:solidFill>
              </a:defRPr>
            </a:lvl8pPr>
            <a:lvl9pPr lvl="8" algn="ctr" rtl="0">
              <a:spcBef>
                <a:spcPts val="0"/>
              </a:spcBef>
              <a:spcAft>
                <a:spcPts val="0"/>
              </a:spcAft>
              <a:buClr>
                <a:schemeClr val="accent2"/>
              </a:buClr>
              <a:buSzPts val="12000"/>
              <a:buNone/>
              <a:defRPr sz="12000">
                <a:solidFill>
                  <a:schemeClr val="accent2"/>
                </a:solidFill>
              </a:defRPr>
            </a:lvl9pPr>
          </a:lstStyle>
          <a:p>
            <a:r>
              <a:t>xx%</a:t>
            </a:r>
          </a:p>
        </p:txBody>
      </p:sp>
      <p:sp>
        <p:nvSpPr>
          <p:cNvPr id="2373" name="Google Shape;2373;p13"/>
          <p:cNvSpPr txBox="1">
            <a:spLocks noGrp="1"/>
          </p:cNvSpPr>
          <p:nvPr>
            <p:ph type="title" idx="4" hasCustomPrompt="1"/>
          </p:nvPr>
        </p:nvSpPr>
        <p:spPr>
          <a:xfrm>
            <a:off x="4282150" y="1929143"/>
            <a:ext cx="1351200" cy="44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600"/>
              <a:buNone/>
              <a:defRPr sz="4800">
                <a:solidFill>
                  <a:schemeClr val="accent3"/>
                </a:solidFill>
              </a:defRPr>
            </a:lvl1pPr>
            <a:lvl2pPr lvl="1" algn="ctr" rtl="0">
              <a:spcBef>
                <a:spcPts val="0"/>
              </a:spcBef>
              <a:spcAft>
                <a:spcPts val="0"/>
              </a:spcAft>
              <a:buClr>
                <a:schemeClr val="accent2"/>
              </a:buClr>
              <a:buSzPts val="12000"/>
              <a:buNone/>
              <a:defRPr sz="12000">
                <a:solidFill>
                  <a:schemeClr val="accent2"/>
                </a:solidFill>
              </a:defRPr>
            </a:lvl2pPr>
            <a:lvl3pPr lvl="2" algn="ctr" rtl="0">
              <a:spcBef>
                <a:spcPts val="0"/>
              </a:spcBef>
              <a:spcAft>
                <a:spcPts val="0"/>
              </a:spcAft>
              <a:buClr>
                <a:schemeClr val="accent2"/>
              </a:buClr>
              <a:buSzPts val="12000"/>
              <a:buNone/>
              <a:defRPr sz="12000">
                <a:solidFill>
                  <a:schemeClr val="accent2"/>
                </a:solidFill>
              </a:defRPr>
            </a:lvl3pPr>
            <a:lvl4pPr lvl="3" algn="ctr" rtl="0">
              <a:spcBef>
                <a:spcPts val="0"/>
              </a:spcBef>
              <a:spcAft>
                <a:spcPts val="0"/>
              </a:spcAft>
              <a:buClr>
                <a:schemeClr val="accent2"/>
              </a:buClr>
              <a:buSzPts val="12000"/>
              <a:buNone/>
              <a:defRPr sz="12000">
                <a:solidFill>
                  <a:schemeClr val="accent2"/>
                </a:solidFill>
              </a:defRPr>
            </a:lvl4pPr>
            <a:lvl5pPr lvl="4" algn="ctr" rtl="0">
              <a:spcBef>
                <a:spcPts val="0"/>
              </a:spcBef>
              <a:spcAft>
                <a:spcPts val="0"/>
              </a:spcAft>
              <a:buClr>
                <a:schemeClr val="accent2"/>
              </a:buClr>
              <a:buSzPts val="12000"/>
              <a:buNone/>
              <a:defRPr sz="12000">
                <a:solidFill>
                  <a:schemeClr val="accent2"/>
                </a:solidFill>
              </a:defRPr>
            </a:lvl5pPr>
            <a:lvl6pPr lvl="5" algn="ctr" rtl="0">
              <a:spcBef>
                <a:spcPts val="0"/>
              </a:spcBef>
              <a:spcAft>
                <a:spcPts val="0"/>
              </a:spcAft>
              <a:buClr>
                <a:schemeClr val="accent2"/>
              </a:buClr>
              <a:buSzPts val="12000"/>
              <a:buNone/>
              <a:defRPr sz="12000">
                <a:solidFill>
                  <a:schemeClr val="accent2"/>
                </a:solidFill>
              </a:defRPr>
            </a:lvl6pPr>
            <a:lvl7pPr lvl="6" algn="ctr" rtl="0">
              <a:spcBef>
                <a:spcPts val="0"/>
              </a:spcBef>
              <a:spcAft>
                <a:spcPts val="0"/>
              </a:spcAft>
              <a:buClr>
                <a:schemeClr val="accent2"/>
              </a:buClr>
              <a:buSzPts val="12000"/>
              <a:buNone/>
              <a:defRPr sz="12000">
                <a:solidFill>
                  <a:schemeClr val="accent2"/>
                </a:solidFill>
              </a:defRPr>
            </a:lvl7pPr>
            <a:lvl8pPr lvl="7" algn="ctr" rtl="0">
              <a:spcBef>
                <a:spcPts val="0"/>
              </a:spcBef>
              <a:spcAft>
                <a:spcPts val="0"/>
              </a:spcAft>
              <a:buClr>
                <a:schemeClr val="accent2"/>
              </a:buClr>
              <a:buSzPts val="12000"/>
              <a:buNone/>
              <a:defRPr sz="12000">
                <a:solidFill>
                  <a:schemeClr val="accent2"/>
                </a:solidFill>
              </a:defRPr>
            </a:lvl8pPr>
            <a:lvl9pPr lvl="8" algn="ctr" rtl="0">
              <a:spcBef>
                <a:spcPts val="0"/>
              </a:spcBef>
              <a:spcAft>
                <a:spcPts val="0"/>
              </a:spcAft>
              <a:buClr>
                <a:schemeClr val="accent2"/>
              </a:buClr>
              <a:buSzPts val="12000"/>
              <a:buNone/>
              <a:defRPr sz="12000">
                <a:solidFill>
                  <a:schemeClr val="accent2"/>
                </a:solidFill>
              </a:defRPr>
            </a:lvl9pPr>
          </a:lstStyle>
          <a:p>
            <a:r>
              <a:t>xx%</a:t>
            </a:r>
          </a:p>
        </p:txBody>
      </p:sp>
      <p:sp>
        <p:nvSpPr>
          <p:cNvPr id="2374" name="Google Shape;2374;p13"/>
          <p:cNvSpPr txBox="1">
            <a:spLocks noGrp="1"/>
          </p:cNvSpPr>
          <p:nvPr>
            <p:ph type="title" idx="5" hasCustomPrompt="1"/>
          </p:nvPr>
        </p:nvSpPr>
        <p:spPr>
          <a:xfrm>
            <a:off x="4282150" y="3606196"/>
            <a:ext cx="1351200" cy="44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600"/>
              <a:buNone/>
              <a:defRPr sz="4800">
                <a:solidFill>
                  <a:schemeClr val="accent1"/>
                </a:solidFill>
              </a:defRPr>
            </a:lvl1pPr>
            <a:lvl2pPr lvl="1" algn="ctr" rtl="0">
              <a:spcBef>
                <a:spcPts val="0"/>
              </a:spcBef>
              <a:spcAft>
                <a:spcPts val="0"/>
              </a:spcAft>
              <a:buClr>
                <a:schemeClr val="accent2"/>
              </a:buClr>
              <a:buSzPts val="12000"/>
              <a:buNone/>
              <a:defRPr sz="12000">
                <a:solidFill>
                  <a:schemeClr val="accent2"/>
                </a:solidFill>
              </a:defRPr>
            </a:lvl2pPr>
            <a:lvl3pPr lvl="2" algn="ctr" rtl="0">
              <a:spcBef>
                <a:spcPts val="0"/>
              </a:spcBef>
              <a:spcAft>
                <a:spcPts val="0"/>
              </a:spcAft>
              <a:buClr>
                <a:schemeClr val="accent2"/>
              </a:buClr>
              <a:buSzPts val="12000"/>
              <a:buNone/>
              <a:defRPr sz="12000">
                <a:solidFill>
                  <a:schemeClr val="accent2"/>
                </a:solidFill>
              </a:defRPr>
            </a:lvl3pPr>
            <a:lvl4pPr lvl="3" algn="ctr" rtl="0">
              <a:spcBef>
                <a:spcPts val="0"/>
              </a:spcBef>
              <a:spcAft>
                <a:spcPts val="0"/>
              </a:spcAft>
              <a:buClr>
                <a:schemeClr val="accent2"/>
              </a:buClr>
              <a:buSzPts val="12000"/>
              <a:buNone/>
              <a:defRPr sz="12000">
                <a:solidFill>
                  <a:schemeClr val="accent2"/>
                </a:solidFill>
              </a:defRPr>
            </a:lvl4pPr>
            <a:lvl5pPr lvl="4" algn="ctr" rtl="0">
              <a:spcBef>
                <a:spcPts val="0"/>
              </a:spcBef>
              <a:spcAft>
                <a:spcPts val="0"/>
              </a:spcAft>
              <a:buClr>
                <a:schemeClr val="accent2"/>
              </a:buClr>
              <a:buSzPts val="12000"/>
              <a:buNone/>
              <a:defRPr sz="12000">
                <a:solidFill>
                  <a:schemeClr val="accent2"/>
                </a:solidFill>
              </a:defRPr>
            </a:lvl5pPr>
            <a:lvl6pPr lvl="5" algn="ctr" rtl="0">
              <a:spcBef>
                <a:spcPts val="0"/>
              </a:spcBef>
              <a:spcAft>
                <a:spcPts val="0"/>
              </a:spcAft>
              <a:buClr>
                <a:schemeClr val="accent2"/>
              </a:buClr>
              <a:buSzPts val="12000"/>
              <a:buNone/>
              <a:defRPr sz="12000">
                <a:solidFill>
                  <a:schemeClr val="accent2"/>
                </a:solidFill>
              </a:defRPr>
            </a:lvl6pPr>
            <a:lvl7pPr lvl="6" algn="ctr" rtl="0">
              <a:spcBef>
                <a:spcPts val="0"/>
              </a:spcBef>
              <a:spcAft>
                <a:spcPts val="0"/>
              </a:spcAft>
              <a:buClr>
                <a:schemeClr val="accent2"/>
              </a:buClr>
              <a:buSzPts val="12000"/>
              <a:buNone/>
              <a:defRPr sz="12000">
                <a:solidFill>
                  <a:schemeClr val="accent2"/>
                </a:solidFill>
              </a:defRPr>
            </a:lvl7pPr>
            <a:lvl8pPr lvl="7" algn="ctr" rtl="0">
              <a:spcBef>
                <a:spcPts val="0"/>
              </a:spcBef>
              <a:spcAft>
                <a:spcPts val="0"/>
              </a:spcAft>
              <a:buClr>
                <a:schemeClr val="accent2"/>
              </a:buClr>
              <a:buSzPts val="12000"/>
              <a:buNone/>
              <a:defRPr sz="12000">
                <a:solidFill>
                  <a:schemeClr val="accent2"/>
                </a:solidFill>
              </a:defRPr>
            </a:lvl8pPr>
            <a:lvl9pPr lvl="8" algn="ctr" rtl="0">
              <a:spcBef>
                <a:spcPts val="0"/>
              </a:spcBef>
              <a:spcAft>
                <a:spcPts val="0"/>
              </a:spcAft>
              <a:buClr>
                <a:schemeClr val="accent2"/>
              </a:buClr>
              <a:buSzPts val="12000"/>
              <a:buNone/>
              <a:defRPr sz="12000">
                <a:solidFill>
                  <a:schemeClr val="accent2"/>
                </a:solidFill>
              </a:defRPr>
            </a:lvl9pPr>
          </a:lstStyle>
          <a:p>
            <a:r>
              <a:t>xx%</a:t>
            </a:r>
          </a:p>
        </p:txBody>
      </p:sp>
      <p:sp>
        <p:nvSpPr>
          <p:cNvPr id="2375" name="Google Shape;2375;p13"/>
          <p:cNvSpPr txBox="1">
            <a:spLocks noGrp="1"/>
          </p:cNvSpPr>
          <p:nvPr>
            <p:ph type="subTitle" idx="6"/>
          </p:nvPr>
        </p:nvSpPr>
        <p:spPr>
          <a:xfrm>
            <a:off x="1923350" y="2014250"/>
            <a:ext cx="2328900" cy="462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Roboto"/>
              <a:buNone/>
              <a:defRPr sz="1400" b="0">
                <a:latin typeface="Ubuntu"/>
                <a:ea typeface="Ubuntu"/>
                <a:cs typeface="Ubuntu"/>
                <a:sym typeface="Ubuntu"/>
              </a:defRPr>
            </a:lvl1pPr>
            <a:lvl2pPr lvl="1" rtl="0">
              <a:spcBef>
                <a:spcPts val="0"/>
              </a:spcBef>
              <a:spcAft>
                <a:spcPts val="0"/>
              </a:spcAft>
              <a:buSzPts val="2000"/>
              <a:buFont typeface="Roboto"/>
              <a:buNone/>
              <a:defRPr>
                <a:latin typeface="Roboto"/>
                <a:ea typeface="Roboto"/>
                <a:cs typeface="Roboto"/>
                <a:sym typeface="Roboto"/>
              </a:defRPr>
            </a:lvl2pPr>
            <a:lvl3pPr lvl="2" rtl="0">
              <a:spcBef>
                <a:spcPts val="0"/>
              </a:spcBef>
              <a:spcAft>
                <a:spcPts val="0"/>
              </a:spcAft>
              <a:buSzPts val="2000"/>
              <a:buFont typeface="Roboto"/>
              <a:buNone/>
              <a:defRPr>
                <a:latin typeface="Roboto"/>
                <a:ea typeface="Roboto"/>
                <a:cs typeface="Roboto"/>
                <a:sym typeface="Roboto"/>
              </a:defRPr>
            </a:lvl3pPr>
            <a:lvl4pPr lvl="3" rtl="0">
              <a:spcBef>
                <a:spcPts val="0"/>
              </a:spcBef>
              <a:spcAft>
                <a:spcPts val="0"/>
              </a:spcAft>
              <a:buSzPts val="2000"/>
              <a:buFont typeface="Roboto"/>
              <a:buNone/>
              <a:defRPr>
                <a:latin typeface="Roboto"/>
                <a:ea typeface="Roboto"/>
                <a:cs typeface="Roboto"/>
                <a:sym typeface="Roboto"/>
              </a:defRPr>
            </a:lvl4pPr>
            <a:lvl5pPr lvl="4" rtl="0">
              <a:spcBef>
                <a:spcPts val="0"/>
              </a:spcBef>
              <a:spcAft>
                <a:spcPts val="0"/>
              </a:spcAft>
              <a:buSzPts val="2000"/>
              <a:buFont typeface="Roboto"/>
              <a:buNone/>
              <a:defRPr>
                <a:latin typeface="Roboto"/>
                <a:ea typeface="Roboto"/>
                <a:cs typeface="Roboto"/>
                <a:sym typeface="Roboto"/>
              </a:defRPr>
            </a:lvl5pPr>
            <a:lvl6pPr lvl="5" rtl="0">
              <a:spcBef>
                <a:spcPts val="0"/>
              </a:spcBef>
              <a:spcAft>
                <a:spcPts val="0"/>
              </a:spcAft>
              <a:buSzPts val="2000"/>
              <a:buFont typeface="Roboto"/>
              <a:buNone/>
              <a:defRPr>
                <a:latin typeface="Roboto"/>
                <a:ea typeface="Roboto"/>
                <a:cs typeface="Roboto"/>
                <a:sym typeface="Roboto"/>
              </a:defRPr>
            </a:lvl6pPr>
            <a:lvl7pPr lvl="6" rtl="0">
              <a:spcBef>
                <a:spcPts val="0"/>
              </a:spcBef>
              <a:spcAft>
                <a:spcPts val="0"/>
              </a:spcAft>
              <a:buSzPts val="2000"/>
              <a:buFont typeface="Roboto"/>
              <a:buNone/>
              <a:defRPr>
                <a:latin typeface="Roboto"/>
                <a:ea typeface="Roboto"/>
                <a:cs typeface="Roboto"/>
                <a:sym typeface="Roboto"/>
              </a:defRPr>
            </a:lvl7pPr>
            <a:lvl8pPr lvl="7" rtl="0">
              <a:spcBef>
                <a:spcPts val="0"/>
              </a:spcBef>
              <a:spcAft>
                <a:spcPts val="0"/>
              </a:spcAft>
              <a:buSzPts val="2000"/>
              <a:buFont typeface="Roboto"/>
              <a:buNone/>
              <a:defRPr>
                <a:latin typeface="Roboto"/>
                <a:ea typeface="Roboto"/>
                <a:cs typeface="Roboto"/>
                <a:sym typeface="Roboto"/>
              </a:defRPr>
            </a:lvl8pPr>
            <a:lvl9pPr lvl="8" rtl="0">
              <a:spcBef>
                <a:spcPts val="0"/>
              </a:spcBef>
              <a:spcAft>
                <a:spcPts val="0"/>
              </a:spcAft>
              <a:buSzPts val="2000"/>
              <a:buFont typeface="Roboto"/>
              <a:buNone/>
              <a:defRPr>
                <a:latin typeface="Roboto"/>
                <a:ea typeface="Roboto"/>
                <a:cs typeface="Roboto"/>
                <a:sym typeface="Roboto"/>
              </a:defRPr>
            </a:lvl9pPr>
          </a:lstStyle>
          <a:p>
            <a:endParaRPr/>
          </a:p>
        </p:txBody>
      </p:sp>
      <p:sp>
        <p:nvSpPr>
          <p:cNvPr id="2376" name="Google Shape;2376;p13"/>
          <p:cNvSpPr txBox="1">
            <a:spLocks noGrp="1"/>
          </p:cNvSpPr>
          <p:nvPr>
            <p:ph type="subTitle" idx="7"/>
          </p:nvPr>
        </p:nvSpPr>
        <p:spPr>
          <a:xfrm>
            <a:off x="1923350" y="1623754"/>
            <a:ext cx="2328900" cy="3819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Signika"/>
              <a:buNone/>
              <a:defRPr sz="2000">
                <a:solidFill>
                  <a:schemeClr val="accent6"/>
                </a:solidFill>
              </a:defRPr>
            </a:lvl1pPr>
            <a:lvl2pPr lvl="1" rtl="0">
              <a:spcBef>
                <a:spcPts val="0"/>
              </a:spcBef>
              <a:spcAft>
                <a:spcPts val="0"/>
              </a:spcAft>
              <a:buSzPts val="2000"/>
              <a:buFont typeface="Signika"/>
              <a:buNone/>
              <a:defRPr b="1">
                <a:latin typeface="Signika"/>
                <a:ea typeface="Signika"/>
                <a:cs typeface="Signika"/>
                <a:sym typeface="Signika"/>
              </a:defRPr>
            </a:lvl2pPr>
            <a:lvl3pPr lvl="2" rtl="0">
              <a:spcBef>
                <a:spcPts val="0"/>
              </a:spcBef>
              <a:spcAft>
                <a:spcPts val="0"/>
              </a:spcAft>
              <a:buSzPts val="2000"/>
              <a:buFont typeface="Signika"/>
              <a:buNone/>
              <a:defRPr b="1">
                <a:latin typeface="Signika"/>
                <a:ea typeface="Signika"/>
                <a:cs typeface="Signika"/>
                <a:sym typeface="Signika"/>
              </a:defRPr>
            </a:lvl3pPr>
            <a:lvl4pPr lvl="3" rtl="0">
              <a:spcBef>
                <a:spcPts val="0"/>
              </a:spcBef>
              <a:spcAft>
                <a:spcPts val="0"/>
              </a:spcAft>
              <a:buSzPts val="2000"/>
              <a:buFont typeface="Signika"/>
              <a:buNone/>
              <a:defRPr b="1">
                <a:latin typeface="Signika"/>
                <a:ea typeface="Signika"/>
                <a:cs typeface="Signika"/>
                <a:sym typeface="Signika"/>
              </a:defRPr>
            </a:lvl4pPr>
            <a:lvl5pPr lvl="4" rtl="0">
              <a:spcBef>
                <a:spcPts val="0"/>
              </a:spcBef>
              <a:spcAft>
                <a:spcPts val="0"/>
              </a:spcAft>
              <a:buSzPts val="2000"/>
              <a:buFont typeface="Signika"/>
              <a:buNone/>
              <a:defRPr b="1">
                <a:latin typeface="Signika"/>
                <a:ea typeface="Signika"/>
                <a:cs typeface="Signika"/>
                <a:sym typeface="Signika"/>
              </a:defRPr>
            </a:lvl5pPr>
            <a:lvl6pPr lvl="5" rtl="0">
              <a:spcBef>
                <a:spcPts val="0"/>
              </a:spcBef>
              <a:spcAft>
                <a:spcPts val="0"/>
              </a:spcAft>
              <a:buSzPts val="2000"/>
              <a:buFont typeface="Signika"/>
              <a:buNone/>
              <a:defRPr b="1">
                <a:latin typeface="Signika"/>
                <a:ea typeface="Signika"/>
                <a:cs typeface="Signika"/>
                <a:sym typeface="Signika"/>
              </a:defRPr>
            </a:lvl6pPr>
            <a:lvl7pPr lvl="6" rtl="0">
              <a:spcBef>
                <a:spcPts val="0"/>
              </a:spcBef>
              <a:spcAft>
                <a:spcPts val="0"/>
              </a:spcAft>
              <a:buSzPts val="2000"/>
              <a:buFont typeface="Signika"/>
              <a:buNone/>
              <a:defRPr b="1">
                <a:latin typeface="Signika"/>
                <a:ea typeface="Signika"/>
                <a:cs typeface="Signika"/>
                <a:sym typeface="Signika"/>
              </a:defRPr>
            </a:lvl7pPr>
            <a:lvl8pPr lvl="7" rtl="0">
              <a:spcBef>
                <a:spcPts val="0"/>
              </a:spcBef>
              <a:spcAft>
                <a:spcPts val="0"/>
              </a:spcAft>
              <a:buSzPts val="2000"/>
              <a:buFont typeface="Signika"/>
              <a:buNone/>
              <a:defRPr b="1">
                <a:latin typeface="Signika"/>
                <a:ea typeface="Signika"/>
                <a:cs typeface="Signika"/>
                <a:sym typeface="Signika"/>
              </a:defRPr>
            </a:lvl8pPr>
            <a:lvl9pPr lvl="8" rtl="0">
              <a:spcBef>
                <a:spcPts val="0"/>
              </a:spcBef>
              <a:spcAft>
                <a:spcPts val="0"/>
              </a:spcAft>
              <a:buSzPts val="2000"/>
              <a:buFont typeface="Signika"/>
              <a:buNone/>
              <a:defRPr b="1">
                <a:latin typeface="Signika"/>
                <a:ea typeface="Signika"/>
                <a:cs typeface="Signika"/>
                <a:sym typeface="Signika"/>
              </a:defRPr>
            </a:lvl9pPr>
          </a:lstStyle>
          <a:p>
            <a:endParaRPr/>
          </a:p>
        </p:txBody>
      </p:sp>
      <p:sp>
        <p:nvSpPr>
          <p:cNvPr id="2377" name="Google Shape;2377;p13"/>
          <p:cNvSpPr txBox="1">
            <a:spLocks noGrp="1"/>
          </p:cNvSpPr>
          <p:nvPr>
            <p:ph type="subTitle" idx="8"/>
          </p:nvPr>
        </p:nvSpPr>
        <p:spPr>
          <a:xfrm>
            <a:off x="1923350" y="3711850"/>
            <a:ext cx="2328900" cy="462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Roboto"/>
              <a:buNone/>
              <a:defRPr sz="1400" b="0">
                <a:latin typeface="Ubuntu"/>
                <a:ea typeface="Ubuntu"/>
                <a:cs typeface="Ubuntu"/>
                <a:sym typeface="Ubuntu"/>
              </a:defRPr>
            </a:lvl1pPr>
            <a:lvl2pPr lvl="1" rtl="0">
              <a:spcBef>
                <a:spcPts val="0"/>
              </a:spcBef>
              <a:spcAft>
                <a:spcPts val="0"/>
              </a:spcAft>
              <a:buSzPts val="2000"/>
              <a:buFont typeface="Roboto"/>
              <a:buNone/>
              <a:defRPr>
                <a:latin typeface="Roboto"/>
                <a:ea typeface="Roboto"/>
                <a:cs typeface="Roboto"/>
                <a:sym typeface="Roboto"/>
              </a:defRPr>
            </a:lvl2pPr>
            <a:lvl3pPr lvl="2" rtl="0">
              <a:spcBef>
                <a:spcPts val="0"/>
              </a:spcBef>
              <a:spcAft>
                <a:spcPts val="0"/>
              </a:spcAft>
              <a:buSzPts val="2000"/>
              <a:buFont typeface="Roboto"/>
              <a:buNone/>
              <a:defRPr>
                <a:latin typeface="Roboto"/>
                <a:ea typeface="Roboto"/>
                <a:cs typeface="Roboto"/>
                <a:sym typeface="Roboto"/>
              </a:defRPr>
            </a:lvl3pPr>
            <a:lvl4pPr lvl="3" rtl="0">
              <a:spcBef>
                <a:spcPts val="0"/>
              </a:spcBef>
              <a:spcAft>
                <a:spcPts val="0"/>
              </a:spcAft>
              <a:buSzPts val="2000"/>
              <a:buFont typeface="Roboto"/>
              <a:buNone/>
              <a:defRPr>
                <a:latin typeface="Roboto"/>
                <a:ea typeface="Roboto"/>
                <a:cs typeface="Roboto"/>
                <a:sym typeface="Roboto"/>
              </a:defRPr>
            </a:lvl4pPr>
            <a:lvl5pPr lvl="4" rtl="0">
              <a:spcBef>
                <a:spcPts val="0"/>
              </a:spcBef>
              <a:spcAft>
                <a:spcPts val="0"/>
              </a:spcAft>
              <a:buSzPts val="2000"/>
              <a:buFont typeface="Roboto"/>
              <a:buNone/>
              <a:defRPr>
                <a:latin typeface="Roboto"/>
                <a:ea typeface="Roboto"/>
                <a:cs typeface="Roboto"/>
                <a:sym typeface="Roboto"/>
              </a:defRPr>
            </a:lvl5pPr>
            <a:lvl6pPr lvl="5" rtl="0">
              <a:spcBef>
                <a:spcPts val="0"/>
              </a:spcBef>
              <a:spcAft>
                <a:spcPts val="0"/>
              </a:spcAft>
              <a:buSzPts val="2000"/>
              <a:buFont typeface="Roboto"/>
              <a:buNone/>
              <a:defRPr>
                <a:latin typeface="Roboto"/>
                <a:ea typeface="Roboto"/>
                <a:cs typeface="Roboto"/>
                <a:sym typeface="Roboto"/>
              </a:defRPr>
            </a:lvl6pPr>
            <a:lvl7pPr lvl="6" rtl="0">
              <a:spcBef>
                <a:spcPts val="0"/>
              </a:spcBef>
              <a:spcAft>
                <a:spcPts val="0"/>
              </a:spcAft>
              <a:buSzPts val="2000"/>
              <a:buFont typeface="Roboto"/>
              <a:buNone/>
              <a:defRPr>
                <a:latin typeface="Roboto"/>
                <a:ea typeface="Roboto"/>
                <a:cs typeface="Roboto"/>
                <a:sym typeface="Roboto"/>
              </a:defRPr>
            </a:lvl7pPr>
            <a:lvl8pPr lvl="7" rtl="0">
              <a:spcBef>
                <a:spcPts val="0"/>
              </a:spcBef>
              <a:spcAft>
                <a:spcPts val="0"/>
              </a:spcAft>
              <a:buSzPts val="2000"/>
              <a:buFont typeface="Roboto"/>
              <a:buNone/>
              <a:defRPr>
                <a:latin typeface="Roboto"/>
                <a:ea typeface="Roboto"/>
                <a:cs typeface="Roboto"/>
                <a:sym typeface="Roboto"/>
              </a:defRPr>
            </a:lvl8pPr>
            <a:lvl9pPr lvl="8" rtl="0">
              <a:spcBef>
                <a:spcPts val="0"/>
              </a:spcBef>
              <a:spcAft>
                <a:spcPts val="0"/>
              </a:spcAft>
              <a:buSzPts val="2000"/>
              <a:buFont typeface="Roboto"/>
              <a:buNone/>
              <a:defRPr>
                <a:latin typeface="Roboto"/>
                <a:ea typeface="Roboto"/>
                <a:cs typeface="Roboto"/>
                <a:sym typeface="Roboto"/>
              </a:defRPr>
            </a:lvl9pPr>
          </a:lstStyle>
          <a:p>
            <a:endParaRPr/>
          </a:p>
        </p:txBody>
      </p:sp>
      <p:sp>
        <p:nvSpPr>
          <p:cNvPr id="2378" name="Google Shape;2378;p13"/>
          <p:cNvSpPr txBox="1">
            <a:spLocks noGrp="1"/>
          </p:cNvSpPr>
          <p:nvPr>
            <p:ph type="subTitle" idx="9"/>
          </p:nvPr>
        </p:nvSpPr>
        <p:spPr>
          <a:xfrm>
            <a:off x="5529225" y="2014238"/>
            <a:ext cx="2328900" cy="462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Roboto"/>
              <a:buNone/>
              <a:defRPr sz="1400" b="0">
                <a:latin typeface="Ubuntu"/>
                <a:ea typeface="Ubuntu"/>
                <a:cs typeface="Ubuntu"/>
                <a:sym typeface="Ubuntu"/>
              </a:defRPr>
            </a:lvl1pPr>
            <a:lvl2pPr lvl="1" rtl="0">
              <a:spcBef>
                <a:spcPts val="0"/>
              </a:spcBef>
              <a:spcAft>
                <a:spcPts val="0"/>
              </a:spcAft>
              <a:buSzPts val="2000"/>
              <a:buFont typeface="Roboto"/>
              <a:buNone/>
              <a:defRPr>
                <a:latin typeface="Roboto"/>
                <a:ea typeface="Roboto"/>
                <a:cs typeface="Roboto"/>
                <a:sym typeface="Roboto"/>
              </a:defRPr>
            </a:lvl2pPr>
            <a:lvl3pPr lvl="2" rtl="0">
              <a:spcBef>
                <a:spcPts val="0"/>
              </a:spcBef>
              <a:spcAft>
                <a:spcPts val="0"/>
              </a:spcAft>
              <a:buSzPts val="2000"/>
              <a:buFont typeface="Roboto"/>
              <a:buNone/>
              <a:defRPr>
                <a:latin typeface="Roboto"/>
                <a:ea typeface="Roboto"/>
                <a:cs typeface="Roboto"/>
                <a:sym typeface="Roboto"/>
              </a:defRPr>
            </a:lvl3pPr>
            <a:lvl4pPr lvl="3" rtl="0">
              <a:spcBef>
                <a:spcPts val="0"/>
              </a:spcBef>
              <a:spcAft>
                <a:spcPts val="0"/>
              </a:spcAft>
              <a:buSzPts val="2000"/>
              <a:buFont typeface="Roboto"/>
              <a:buNone/>
              <a:defRPr>
                <a:latin typeface="Roboto"/>
                <a:ea typeface="Roboto"/>
                <a:cs typeface="Roboto"/>
                <a:sym typeface="Roboto"/>
              </a:defRPr>
            </a:lvl4pPr>
            <a:lvl5pPr lvl="4" rtl="0">
              <a:spcBef>
                <a:spcPts val="0"/>
              </a:spcBef>
              <a:spcAft>
                <a:spcPts val="0"/>
              </a:spcAft>
              <a:buSzPts val="2000"/>
              <a:buFont typeface="Roboto"/>
              <a:buNone/>
              <a:defRPr>
                <a:latin typeface="Roboto"/>
                <a:ea typeface="Roboto"/>
                <a:cs typeface="Roboto"/>
                <a:sym typeface="Roboto"/>
              </a:defRPr>
            </a:lvl5pPr>
            <a:lvl6pPr lvl="5" rtl="0">
              <a:spcBef>
                <a:spcPts val="0"/>
              </a:spcBef>
              <a:spcAft>
                <a:spcPts val="0"/>
              </a:spcAft>
              <a:buSzPts val="2000"/>
              <a:buFont typeface="Roboto"/>
              <a:buNone/>
              <a:defRPr>
                <a:latin typeface="Roboto"/>
                <a:ea typeface="Roboto"/>
                <a:cs typeface="Roboto"/>
                <a:sym typeface="Roboto"/>
              </a:defRPr>
            </a:lvl6pPr>
            <a:lvl7pPr lvl="6" rtl="0">
              <a:spcBef>
                <a:spcPts val="0"/>
              </a:spcBef>
              <a:spcAft>
                <a:spcPts val="0"/>
              </a:spcAft>
              <a:buSzPts val="2000"/>
              <a:buFont typeface="Roboto"/>
              <a:buNone/>
              <a:defRPr>
                <a:latin typeface="Roboto"/>
                <a:ea typeface="Roboto"/>
                <a:cs typeface="Roboto"/>
                <a:sym typeface="Roboto"/>
              </a:defRPr>
            </a:lvl7pPr>
            <a:lvl8pPr lvl="7" rtl="0">
              <a:spcBef>
                <a:spcPts val="0"/>
              </a:spcBef>
              <a:spcAft>
                <a:spcPts val="0"/>
              </a:spcAft>
              <a:buSzPts val="2000"/>
              <a:buFont typeface="Roboto"/>
              <a:buNone/>
              <a:defRPr>
                <a:latin typeface="Roboto"/>
                <a:ea typeface="Roboto"/>
                <a:cs typeface="Roboto"/>
                <a:sym typeface="Roboto"/>
              </a:defRPr>
            </a:lvl8pPr>
            <a:lvl9pPr lvl="8" rtl="0">
              <a:spcBef>
                <a:spcPts val="0"/>
              </a:spcBef>
              <a:spcAft>
                <a:spcPts val="0"/>
              </a:spcAft>
              <a:buSzPts val="2000"/>
              <a:buFont typeface="Roboto"/>
              <a:buNone/>
              <a:defRPr>
                <a:latin typeface="Roboto"/>
                <a:ea typeface="Roboto"/>
                <a:cs typeface="Roboto"/>
                <a:sym typeface="Roboto"/>
              </a:defRPr>
            </a:lvl9pPr>
          </a:lstStyle>
          <a:p>
            <a:endParaRPr/>
          </a:p>
        </p:txBody>
      </p:sp>
      <p:sp>
        <p:nvSpPr>
          <p:cNvPr id="2379" name="Google Shape;2379;p13"/>
          <p:cNvSpPr txBox="1">
            <a:spLocks noGrp="1"/>
          </p:cNvSpPr>
          <p:nvPr>
            <p:ph type="subTitle" idx="13"/>
          </p:nvPr>
        </p:nvSpPr>
        <p:spPr>
          <a:xfrm>
            <a:off x="5529225" y="1623754"/>
            <a:ext cx="2328900" cy="3819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Signika"/>
              <a:buNone/>
              <a:defRPr sz="2000">
                <a:solidFill>
                  <a:schemeClr val="accent6"/>
                </a:solidFill>
              </a:defRPr>
            </a:lvl1pPr>
            <a:lvl2pPr lvl="1" rtl="0">
              <a:spcBef>
                <a:spcPts val="0"/>
              </a:spcBef>
              <a:spcAft>
                <a:spcPts val="0"/>
              </a:spcAft>
              <a:buSzPts val="2000"/>
              <a:buFont typeface="Signika"/>
              <a:buNone/>
              <a:defRPr b="1">
                <a:latin typeface="Signika"/>
                <a:ea typeface="Signika"/>
                <a:cs typeface="Signika"/>
                <a:sym typeface="Signika"/>
              </a:defRPr>
            </a:lvl2pPr>
            <a:lvl3pPr lvl="2" rtl="0">
              <a:spcBef>
                <a:spcPts val="0"/>
              </a:spcBef>
              <a:spcAft>
                <a:spcPts val="0"/>
              </a:spcAft>
              <a:buSzPts val="2000"/>
              <a:buFont typeface="Signika"/>
              <a:buNone/>
              <a:defRPr b="1">
                <a:latin typeface="Signika"/>
                <a:ea typeface="Signika"/>
                <a:cs typeface="Signika"/>
                <a:sym typeface="Signika"/>
              </a:defRPr>
            </a:lvl3pPr>
            <a:lvl4pPr lvl="3" rtl="0">
              <a:spcBef>
                <a:spcPts val="0"/>
              </a:spcBef>
              <a:spcAft>
                <a:spcPts val="0"/>
              </a:spcAft>
              <a:buSzPts val="2000"/>
              <a:buFont typeface="Signika"/>
              <a:buNone/>
              <a:defRPr b="1">
                <a:latin typeface="Signika"/>
                <a:ea typeface="Signika"/>
                <a:cs typeface="Signika"/>
                <a:sym typeface="Signika"/>
              </a:defRPr>
            </a:lvl4pPr>
            <a:lvl5pPr lvl="4" rtl="0">
              <a:spcBef>
                <a:spcPts val="0"/>
              </a:spcBef>
              <a:spcAft>
                <a:spcPts val="0"/>
              </a:spcAft>
              <a:buSzPts val="2000"/>
              <a:buFont typeface="Signika"/>
              <a:buNone/>
              <a:defRPr b="1">
                <a:latin typeface="Signika"/>
                <a:ea typeface="Signika"/>
                <a:cs typeface="Signika"/>
                <a:sym typeface="Signika"/>
              </a:defRPr>
            </a:lvl5pPr>
            <a:lvl6pPr lvl="5" rtl="0">
              <a:spcBef>
                <a:spcPts val="0"/>
              </a:spcBef>
              <a:spcAft>
                <a:spcPts val="0"/>
              </a:spcAft>
              <a:buSzPts val="2000"/>
              <a:buFont typeface="Signika"/>
              <a:buNone/>
              <a:defRPr b="1">
                <a:latin typeface="Signika"/>
                <a:ea typeface="Signika"/>
                <a:cs typeface="Signika"/>
                <a:sym typeface="Signika"/>
              </a:defRPr>
            </a:lvl6pPr>
            <a:lvl7pPr lvl="6" rtl="0">
              <a:spcBef>
                <a:spcPts val="0"/>
              </a:spcBef>
              <a:spcAft>
                <a:spcPts val="0"/>
              </a:spcAft>
              <a:buSzPts val="2000"/>
              <a:buFont typeface="Signika"/>
              <a:buNone/>
              <a:defRPr b="1">
                <a:latin typeface="Signika"/>
                <a:ea typeface="Signika"/>
                <a:cs typeface="Signika"/>
                <a:sym typeface="Signika"/>
              </a:defRPr>
            </a:lvl7pPr>
            <a:lvl8pPr lvl="7" rtl="0">
              <a:spcBef>
                <a:spcPts val="0"/>
              </a:spcBef>
              <a:spcAft>
                <a:spcPts val="0"/>
              </a:spcAft>
              <a:buSzPts val="2000"/>
              <a:buFont typeface="Signika"/>
              <a:buNone/>
              <a:defRPr b="1">
                <a:latin typeface="Signika"/>
                <a:ea typeface="Signika"/>
                <a:cs typeface="Signika"/>
                <a:sym typeface="Signika"/>
              </a:defRPr>
            </a:lvl8pPr>
            <a:lvl9pPr lvl="8" rtl="0">
              <a:spcBef>
                <a:spcPts val="0"/>
              </a:spcBef>
              <a:spcAft>
                <a:spcPts val="0"/>
              </a:spcAft>
              <a:buSzPts val="2000"/>
              <a:buFont typeface="Signika"/>
              <a:buNone/>
              <a:defRPr b="1">
                <a:latin typeface="Signika"/>
                <a:ea typeface="Signika"/>
                <a:cs typeface="Signika"/>
                <a:sym typeface="Signika"/>
              </a:defRPr>
            </a:lvl9pPr>
          </a:lstStyle>
          <a:p>
            <a:endParaRPr/>
          </a:p>
        </p:txBody>
      </p:sp>
      <p:sp>
        <p:nvSpPr>
          <p:cNvPr id="2380" name="Google Shape;2380;p13"/>
          <p:cNvSpPr txBox="1">
            <a:spLocks noGrp="1"/>
          </p:cNvSpPr>
          <p:nvPr>
            <p:ph type="subTitle" idx="14"/>
          </p:nvPr>
        </p:nvSpPr>
        <p:spPr>
          <a:xfrm>
            <a:off x="5529225" y="3711844"/>
            <a:ext cx="2328900" cy="462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Font typeface="Roboto"/>
              <a:buNone/>
              <a:defRPr sz="1400" b="0">
                <a:latin typeface="Ubuntu"/>
                <a:ea typeface="Ubuntu"/>
                <a:cs typeface="Ubuntu"/>
                <a:sym typeface="Ubuntu"/>
              </a:defRPr>
            </a:lvl1pPr>
            <a:lvl2pPr lvl="1" rtl="0">
              <a:spcBef>
                <a:spcPts val="0"/>
              </a:spcBef>
              <a:spcAft>
                <a:spcPts val="0"/>
              </a:spcAft>
              <a:buSzPts val="2000"/>
              <a:buFont typeface="Roboto"/>
              <a:buNone/>
              <a:defRPr>
                <a:latin typeface="Roboto"/>
                <a:ea typeface="Roboto"/>
                <a:cs typeface="Roboto"/>
                <a:sym typeface="Roboto"/>
              </a:defRPr>
            </a:lvl2pPr>
            <a:lvl3pPr lvl="2" rtl="0">
              <a:spcBef>
                <a:spcPts val="0"/>
              </a:spcBef>
              <a:spcAft>
                <a:spcPts val="0"/>
              </a:spcAft>
              <a:buSzPts val="2000"/>
              <a:buFont typeface="Roboto"/>
              <a:buNone/>
              <a:defRPr>
                <a:latin typeface="Roboto"/>
                <a:ea typeface="Roboto"/>
                <a:cs typeface="Roboto"/>
                <a:sym typeface="Roboto"/>
              </a:defRPr>
            </a:lvl3pPr>
            <a:lvl4pPr lvl="3" rtl="0">
              <a:spcBef>
                <a:spcPts val="0"/>
              </a:spcBef>
              <a:spcAft>
                <a:spcPts val="0"/>
              </a:spcAft>
              <a:buSzPts val="2000"/>
              <a:buFont typeface="Roboto"/>
              <a:buNone/>
              <a:defRPr>
                <a:latin typeface="Roboto"/>
                <a:ea typeface="Roboto"/>
                <a:cs typeface="Roboto"/>
                <a:sym typeface="Roboto"/>
              </a:defRPr>
            </a:lvl4pPr>
            <a:lvl5pPr lvl="4" rtl="0">
              <a:spcBef>
                <a:spcPts val="0"/>
              </a:spcBef>
              <a:spcAft>
                <a:spcPts val="0"/>
              </a:spcAft>
              <a:buSzPts val="2000"/>
              <a:buFont typeface="Roboto"/>
              <a:buNone/>
              <a:defRPr>
                <a:latin typeface="Roboto"/>
                <a:ea typeface="Roboto"/>
                <a:cs typeface="Roboto"/>
                <a:sym typeface="Roboto"/>
              </a:defRPr>
            </a:lvl5pPr>
            <a:lvl6pPr lvl="5" rtl="0">
              <a:spcBef>
                <a:spcPts val="0"/>
              </a:spcBef>
              <a:spcAft>
                <a:spcPts val="0"/>
              </a:spcAft>
              <a:buSzPts val="2000"/>
              <a:buFont typeface="Roboto"/>
              <a:buNone/>
              <a:defRPr>
                <a:latin typeface="Roboto"/>
                <a:ea typeface="Roboto"/>
                <a:cs typeface="Roboto"/>
                <a:sym typeface="Roboto"/>
              </a:defRPr>
            </a:lvl6pPr>
            <a:lvl7pPr lvl="6" rtl="0">
              <a:spcBef>
                <a:spcPts val="0"/>
              </a:spcBef>
              <a:spcAft>
                <a:spcPts val="0"/>
              </a:spcAft>
              <a:buSzPts val="2000"/>
              <a:buFont typeface="Roboto"/>
              <a:buNone/>
              <a:defRPr>
                <a:latin typeface="Roboto"/>
                <a:ea typeface="Roboto"/>
                <a:cs typeface="Roboto"/>
                <a:sym typeface="Roboto"/>
              </a:defRPr>
            </a:lvl7pPr>
            <a:lvl8pPr lvl="7" rtl="0">
              <a:spcBef>
                <a:spcPts val="0"/>
              </a:spcBef>
              <a:spcAft>
                <a:spcPts val="0"/>
              </a:spcAft>
              <a:buSzPts val="2000"/>
              <a:buFont typeface="Roboto"/>
              <a:buNone/>
              <a:defRPr>
                <a:latin typeface="Roboto"/>
                <a:ea typeface="Roboto"/>
                <a:cs typeface="Roboto"/>
                <a:sym typeface="Roboto"/>
              </a:defRPr>
            </a:lvl8pPr>
            <a:lvl9pPr lvl="8" rtl="0">
              <a:spcBef>
                <a:spcPts val="0"/>
              </a:spcBef>
              <a:spcAft>
                <a:spcPts val="0"/>
              </a:spcAft>
              <a:buSzPts val="2000"/>
              <a:buFont typeface="Roboto"/>
              <a:buNone/>
              <a:defRPr>
                <a:latin typeface="Roboto"/>
                <a:ea typeface="Roboto"/>
                <a:cs typeface="Roboto"/>
                <a:sym typeface="Roboto"/>
              </a:defRPr>
            </a:lvl9pPr>
          </a:lstStyle>
          <a:p>
            <a:endParaRPr/>
          </a:p>
        </p:txBody>
      </p:sp>
      <p:sp>
        <p:nvSpPr>
          <p:cNvPr id="2381" name="Google Shape;2381;p13"/>
          <p:cNvSpPr txBox="1">
            <a:spLocks noGrp="1"/>
          </p:cNvSpPr>
          <p:nvPr>
            <p:ph type="title" idx="15"/>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2382"/>
        <p:cNvGrpSpPr/>
        <p:nvPr/>
      </p:nvGrpSpPr>
      <p:grpSpPr>
        <a:xfrm>
          <a:off x="0" y="0"/>
          <a:ext cx="0" cy="0"/>
          <a:chOff x="0" y="0"/>
          <a:chExt cx="0" cy="0"/>
        </a:xfrm>
      </p:grpSpPr>
      <p:grpSp>
        <p:nvGrpSpPr>
          <p:cNvPr id="2383" name="Google Shape;2383;p14"/>
          <p:cNvGrpSpPr/>
          <p:nvPr/>
        </p:nvGrpSpPr>
        <p:grpSpPr>
          <a:xfrm>
            <a:off x="-767562" y="-705523"/>
            <a:ext cx="10680656" cy="7406356"/>
            <a:chOff x="-767562" y="-705523"/>
            <a:chExt cx="10680656" cy="7406356"/>
          </a:xfrm>
        </p:grpSpPr>
        <p:grpSp>
          <p:nvGrpSpPr>
            <p:cNvPr id="2384" name="Google Shape;2384;p14"/>
            <p:cNvGrpSpPr/>
            <p:nvPr/>
          </p:nvGrpSpPr>
          <p:grpSpPr>
            <a:xfrm>
              <a:off x="-346087" y="-550610"/>
              <a:ext cx="3494156" cy="2821581"/>
              <a:chOff x="-2181289" y="-2143859"/>
              <a:chExt cx="13506595" cy="10906769"/>
            </a:xfrm>
          </p:grpSpPr>
          <p:sp>
            <p:nvSpPr>
              <p:cNvPr id="2385" name="Google Shape;2385;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14"/>
            <p:cNvGrpSpPr/>
            <p:nvPr/>
          </p:nvGrpSpPr>
          <p:grpSpPr>
            <a:xfrm>
              <a:off x="1285738" y="935190"/>
              <a:ext cx="3494156" cy="2821581"/>
              <a:chOff x="-2181289" y="-2143859"/>
              <a:chExt cx="13506595" cy="10906769"/>
            </a:xfrm>
          </p:grpSpPr>
          <p:sp>
            <p:nvSpPr>
              <p:cNvPr id="2399" name="Google Shape;2399;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14"/>
            <p:cNvGrpSpPr/>
            <p:nvPr/>
          </p:nvGrpSpPr>
          <p:grpSpPr>
            <a:xfrm>
              <a:off x="1285738" y="3161215"/>
              <a:ext cx="3494156" cy="2821581"/>
              <a:chOff x="-2181289" y="-2143859"/>
              <a:chExt cx="13506595" cy="10906769"/>
            </a:xfrm>
          </p:grpSpPr>
          <p:sp>
            <p:nvSpPr>
              <p:cNvPr id="2413" name="Google Shape;2413;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 name="Google Shape;2426;p14"/>
            <p:cNvGrpSpPr/>
            <p:nvPr/>
          </p:nvGrpSpPr>
          <p:grpSpPr>
            <a:xfrm>
              <a:off x="-767562" y="3056690"/>
              <a:ext cx="3494156" cy="2821581"/>
              <a:chOff x="-2181289" y="-2143859"/>
              <a:chExt cx="13506595" cy="10906769"/>
            </a:xfrm>
          </p:grpSpPr>
          <p:sp>
            <p:nvSpPr>
              <p:cNvPr id="2427" name="Google Shape;2427;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0" name="Google Shape;2440;p14"/>
            <p:cNvGrpSpPr/>
            <p:nvPr/>
          </p:nvGrpSpPr>
          <p:grpSpPr>
            <a:xfrm>
              <a:off x="6199363" y="2431677"/>
              <a:ext cx="3494156" cy="2821581"/>
              <a:chOff x="-2181289" y="-2143859"/>
              <a:chExt cx="13506595" cy="10906769"/>
            </a:xfrm>
          </p:grpSpPr>
          <p:sp>
            <p:nvSpPr>
              <p:cNvPr id="2441" name="Google Shape;2441;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14"/>
            <p:cNvGrpSpPr/>
            <p:nvPr/>
          </p:nvGrpSpPr>
          <p:grpSpPr>
            <a:xfrm>
              <a:off x="6418938" y="501627"/>
              <a:ext cx="3494156" cy="2821581"/>
              <a:chOff x="-2181289" y="-2143859"/>
              <a:chExt cx="13506595" cy="10906769"/>
            </a:xfrm>
          </p:grpSpPr>
          <p:sp>
            <p:nvSpPr>
              <p:cNvPr id="2455" name="Google Shape;2455;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14"/>
            <p:cNvGrpSpPr/>
            <p:nvPr/>
          </p:nvGrpSpPr>
          <p:grpSpPr>
            <a:xfrm>
              <a:off x="5742788" y="-705523"/>
              <a:ext cx="3494156" cy="2821581"/>
              <a:chOff x="-2181289" y="-2143859"/>
              <a:chExt cx="13506595" cy="10906769"/>
            </a:xfrm>
          </p:grpSpPr>
          <p:sp>
            <p:nvSpPr>
              <p:cNvPr id="2469" name="Google Shape;2469;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14"/>
            <p:cNvGrpSpPr/>
            <p:nvPr/>
          </p:nvGrpSpPr>
          <p:grpSpPr>
            <a:xfrm>
              <a:off x="3427313" y="3323190"/>
              <a:ext cx="3494156" cy="2821581"/>
              <a:chOff x="-2181289" y="-2143859"/>
              <a:chExt cx="13506595" cy="10906769"/>
            </a:xfrm>
          </p:grpSpPr>
          <p:sp>
            <p:nvSpPr>
              <p:cNvPr id="2483" name="Google Shape;2483;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6" name="Google Shape;2496;p14"/>
            <p:cNvGrpSpPr/>
            <p:nvPr/>
          </p:nvGrpSpPr>
          <p:grpSpPr>
            <a:xfrm>
              <a:off x="2324326" y="-550610"/>
              <a:ext cx="3494156" cy="2821581"/>
              <a:chOff x="-2181289" y="-2143859"/>
              <a:chExt cx="13506595" cy="10906769"/>
            </a:xfrm>
          </p:grpSpPr>
          <p:sp>
            <p:nvSpPr>
              <p:cNvPr id="2497" name="Google Shape;2497;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0" name="Google Shape;2510;p14"/>
            <p:cNvGrpSpPr/>
            <p:nvPr/>
          </p:nvGrpSpPr>
          <p:grpSpPr>
            <a:xfrm>
              <a:off x="4347788" y="339652"/>
              <a:ext cx="3494156" cy="2821581"/>
              <a:chOff x="-2181289" y="-2143859"/>
              <a:chExt cx="13506595" cy="10906769"/>
            </a:xfrm>
          </p:grpSpPr>
          <p:sp>
            <p:nvSpPr>
              <p:cNvPr id="2511" name="Google Shape;2511;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14"/>
            <p:cNvGrpSpPr/>
            <p:nvPr/>
          </p:nvGrpSpPr>
          <p:grpSpPr>
            <a:xfrm>
              <a:off x="6155463" y="3879252"/>
              <a:ext cx="3494156" cy="2821581"/>
              <a:chOff x="-2181289" y="-2143859"/>
              <a:chExt cx="13506595" cy="10906769"/>
            </a:xfrm>
          </p:grpSpPr>
          <p:sp>
            <p:nvSpPr>
              <p:cNvPr id="2525" name="Google Shape;2525;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14"/>
            <p:cNvGrpSpPr/>
            <p:nvPr/>
          </p:nvGrpSpPr>
          <p:grpSpPr>
            <a:xfrm>
              <a:off x="3427313" y="1749227"/>
              <a:ext cx="3494156" cy="2821581"/>
              <a:chOff x="-2181289" y="-2143859"/>
              <a:chExt cx="13506595" cy="10906769"/>
            </a:xfrm>
          </p:grpSpPr>
          <p:sp>
            <p:nvSpPr>
              <p:cNvPr id="2539" name="Google Shape;2539;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2" name="Google Shape;2552;p14"/>
            <p:cNvGrpSpPr/>
            <p:nvPr/>
          </p:nvGrpSpPr>
          <p:grpSpPr>
            <a:xfrm>
              <a:off x="-706312" y="1057677"/>
              <a:ext cx="3494156" cy="2821581"/>
              <a:chOff x="-2181289" y="-2143859"/>
              <a:chExt cx="13506595" cy="10906769"/>
            </a:xfrm>
          </p:grpSpPr>
          <p:sp>
            <p:nvSpPr>
              <p:cNvPr id="2553" name="Google Shape;2553;p1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66" name="Google Shape;2566;p14"/>
          <p:cNvSpPr/>
          <p:nvPr/>
        </p:nvSpPr>
        <p:spPr>
          <a:xfrm>
            <a:off x="-470425"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4"/>
          <p:cNvSpPr/>
          <p:nvPr/>
        </p:nvSpPr>
        <p:spPr>
          <a:xfrm flipH="1">
            <a:off x="-556500" y="558525"/>
            <a:ext cx="8328900" cy="499200"/>
          </a:xfrm>
          <a:prstGeom prst="roundRect">
            <a:avLst>
              <a:gd name="adj" fmla="val 25270"/>
            </a:avLst>
          </a:pr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4"/>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2569"/>
        <p:cNvGrpSpPr/>
        <p:nvPr/>
      </p:nvGrpSpPr>
      <p:grpSpPr>
        <a:xfrm>
          <a:off x="0" y="0"/>
          <a:ext cx="0" cy="0"/>
          <a:chOff x="0" y="0"/>
          <a:chExt cx="0" cy="0"/>
        </a:xfrm>
      </p:grpSpPr>
      <p:grpSp>
        <p:nvGrpSpPr>
          <p:cNvPr id="2570" name="Google Shape;2570;p15"/>
          <p:cNvGrpSpPr/>
          <p:nvPr/>
        </p:nvGrpSpPr>
        <p:grpSpPr>
          <a:xfrm>
            <a:off x="-767562" y="-705523"/>
            <a:ext cx="10680656" cy="7406356"/>
            <a:chOff x="-767562" y="-705523"/>
            <a:chExt cx="10680656" cy="7406356"/>
          </a:xfrm>
        </p:grpSpPr>
        <p:grpSp>
          <p:nvGrpSpPr>
            <p:cNvPr id="2571" name="Google Shape;2571;p15"/>
            <p:cNvGrpSpPr/>
            <p:nvPr/>
          </p:nvGrpSpPr>
          <p:grpSpPr>
            <a:xfrm>
              <a:off x="-346087" y="-550610"/>
              <a:ext cx="3494156" cy="2821581"/>
              <a:chOff x="-2181289" y="-2143859"/>
              <a:chExt cx="13506595" cy="10906769"/>
            </a:xfrm>
          </p:grpSpPr>
          <p:sp>
            <p:nvSpPr>
              <p:cNvPr id="2572" name="Google Shape;2572;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15"/>
            <p:cNvGrpSpPr/>
            <p:nvPr/>
          </p:nvGrpSpPr>
          <p:grpSpPr>
            <a:xfrm>
              <a:off x="1285738" y="935190"/>
              <a:ext cx="3494156" cy="2821581"/>
              <a:chOff x="-2181289" y="-2143859"/>
              <a:chExt cx="13506595" cy="10906769"/>
            </a:xfrm>
          </p:grpSpPr>
          <p:sp>
            <p:nvSpPr>
              <p:cNvPr id="2586" name="Google Shape;2586;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9" name="Google Shape;2599;p15"/>
            <p:cNvGrpSpPr/>
            <p:nvPr/>
          </p:nvGrpSpPr>
          <p:grpSpPr>
            <a:xfrm>
              <a:off x="1285738" y="3161215"/>
              <a:ext cx="3494156" cy="2821581"/>
              <a:chOff x="-2181289" y="-2143859"/>
              <a:chExt cx="13506595" cy="10906769"/>
            </a:xfrm>
          </p:grpSpPr>
          <p:sp>
            <p:nvSpPr>
              <p:cNvPr id="2600" name="Google Shape;2600;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3" name="Google Shape;2613;p15"/>
            <p:cNvGrpSpPr/>
            <p:nvPr/>
          </p:nvGrpSpPr>
          <p:grpSpPr>
            <a:xfrm>
              <a:off x="-767562" y="3056690"/>
              <a:ext cx="3494156" cy="2821581"/>
              <a:chOff x="-2181289" y="-2143859"/>
              <a:chExt cx="13506595" cy="10906769"/>
            </a:xfrm>
          </p:grpSpPr>
          <p:sp>
            <p:nvSpPr>
              <p:cNvPr id="2614" name="Google Shape;2614;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15"/>
            <p:cNvGrpSpPr/>
            <p:nvPr/>
          </p:nvGrpSpPr>
          <p:grpSpPr>
            <a:xfrm>
              <a:off x="6199363" y="2431677"/>
              <a:ext cx="3494156" cy="2821581"/>
              <a:chOff x="-2181289" y="-2143859"/>
              <a:chExt cx="13506595" cy="10906769"/>
            </a:xfrm>
          </p:grpSpPr>
          <p:sp>
            <p:nvSpPr>
              <p:cNvPr id="2628" name="Google Shape;2628;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15"/>
            <p:cNvGrpSpPr/>
            <p:nvPr/>
          </p:nvGrpSpPr>
          <p:grpSpPr>
            <a:xfrm>
              <a:off x="6418938" y="501627"/>
              <a:ext cx="3494156" cy="2821581"/>
              <a:chOff x="-2181289" y="-2143859"/>
              <a:chExt cx="13506595" cy="10906769"/>
            </a:xfrm>
          </p:grpSpPr>
          <p:sp>
            <p:nvSpPr>
              <p:cNvPr id="2642" name="Google Shape;2642;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5" name="Google Shape;2655;p15"/>
            <p:cNvGrpSpPr/>
            <p:nvPr/>
          </p:nvGrpSpPr>
          <p:grpSpPr>
            <a:xfrm>
              <a:off x="5742788" y="-705523"/>
              <a:ext cx="3494156" cy="2821581"/>
              <a:chOff x="-2181289" y="-2143859"/>
              <a:chExt cx="13506595" cy="10906769"/>
            </a:xfrm>
          </p:grpSpPr>
          <p:sp>
            <p:nvSpPr>
              <p:cNvPr id="2656" name="Google Shape;2656;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5"/>
            <p:cNvGrpSpPr/>
            <p:nvPr/>
          </p:nvGrpSpPr>
          <p:grpSpPr>
            <a:xfrm>
              <a:off x="3427313" y="3323190"/>
              <a:ext cx="3494156" cy="2821581"/>
              <a:chOff x="-2181289" y="-2143859"/>
              <a:chExt cx="13506595" cy="10906769"/>
            </a:xfrm>
          </p:grpSpPr>
          <p:sp>
            <p:nvSpPr>
              <p:cNvPr id="2670" name="Google Shape;2670;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15"/>
            <p:cNvGrpSpPr/>
            <p:nvPr/>
          </p:nvGrpSpPr>
          <p:grpSpPr>
            <a:xfrm>
              <a:off x="2324326" y="-550610"/>
              <a:ext cx="3494156" cy="2821581"/>
              <a:chOff x="-2181289" y="-2143859"/>
              <a:chExt cx="13506595" cy="10906769"/>
            </a:xfrm>
          </p:grpSpPr>
          <p:sp>
            <p:nvSpPr>
              <p:cNvPr id="2684" name="Google Shape;2684;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7" name="Google Shape;2697;p15"/>
            <p:cNvGrpSpPr/>
            <p:nvPr/>
          </p:nvGrpSpPr>
          <p:grpSpPr>
            <a:xfrm>
              <a:off x="4347788" y="339652"/>
              <a:ext cx="3494156" cy="2821581"/>
              <a:chOff x="-2181289" y="-2143859"/>
              <a:chExt cx="13506595" cy="10906769"/>
            </a:xfrm>
          </p:grpSpPr>
          <p:sp>
            <p:nvSpPr>
              <p:cNvPr id="2698" name="Google Shape;2698;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15"/>
            <p:cNvGrpSpPr/>
            <p:nvPr/>
          </p:nvGrpSpPr>
          <p:grpSpPr>
            <a:xfrm>
              <a:off x="6155463" y="3879252"/>
              <a:ext cx="3494156" cy="2821581"/>
              <a:chOff x="-2181289" y="-2143859"/>
              <a:chExt cx="13506595" cy="10906769"/>
            </a:xfrm>
          </p:grpSpPr>
          <p:sp>
            <p:nvSpPr>
              <p:cNvPr id="2712" name="Google Shape;2712;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15"/>
            <p:cNvGrpSpPr/>
            <p:nvPr/>
          </p:nvGrpSpPr>
          <p:grpSpPr>
            <a:xfrm>
              <a:off x="3427313" y="1749227"/>
              <a:ext cx="3494156" cy="2821581"/>
              <a:chOff x="-2181289" y="-2143859"/>
              <a:chExt cx="13506595" cy="10906769"/>
            </a:xfrm>
          </p:grpSpPr>
          <p:sp>
            <p:nvSpPr>
              <p:cNvPr id="2726" name="Google Shape;2726;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5"/>
            <p:cNvGrpSpPr/>
            <p:nvPr/>
          </p:nvGrpSpPr>
          <p:grpSpPr>
            <a:xfrm>
              <a:off x="-706312" y="1057677"/>
              <a:ext cx="3494156" cy="2821581"/>
              <a:chOff x="-2181289" y="-2143859"/>
              <a:chExt cx="13506595" cy="10906769"/>
            </a:xfrm>
          </p:grpSpPr>
          <p:sp>
            <p:nvSpPr>
              <p:cNvPr id="2740" name="Google Shape;2740;p1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53" name="Google Shape;2753;p15"/>
          <p:cNvSpPr/>
          <p:nvPr/>
        </p:nvSpPr>
        <p:spPr>
          <a:xfrm>
            <a:off x="638300"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5"/>
          <p:cNvSpPr/>
          <p:nvPr/>
        </p:nvSpPr>
        <p:spPr>
          <a:xfrm>
            <a:off x="1371600" y="558525"/>
            <a:ext cx="8326500" cy="499200"/>
          </a:xfrm>
          <a:prstGeom prst="roundRect">
            <a:avLst>
              <a:gd name="adj" fmla="val 2527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5"/>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3">
  <p:cSld name="TITLE_ONLY_1_1_1">
    <p:spTree>
      <p:nvGrpSpPr>
        <p:cNvPr id="1" name="Shape 2756"/>
        <p:cNvGrpSpPr/>
        <p:nvPr/>
      </p:nvGrpSpPr>
      <p:grpSpPr>
        <a:xfrm>
          <a:off x="0" y="0"/>
          <a:ext cx="0" cy="0"/>
          <a:chOff x="0" y="0"/>
          <a:chExt cx="0" cy="0"/>
        </a:xfrm>
      </p:grpSpPr>
      <p:grpSp>
        <p:nvGrpSpPr>
          <p:cNvPr id="2757" name="Google Shape;2757;p16"/>
          <p:cNvGrpSpPr/>
          <p:nvPr/>
        </p:nvGrpSpPr>
        <p:grpSpPr>
          <a:xfrm>
            <a:off x="-767562" y="-705523"/>
            <a:ext cx="10680656" cy="7406356"/>
            <a:chOff x="-767562" y="-705523"/>
            <a:chExt cx="10680656" cy="7406356"/>
          </a:xfrm>
        </p:grpSpPr>
        <p:grpSp>
          <p:nvGrpSpPr>
            <p:cNvPr id="2758" name="Google Shape;2758;p16"/>
            <p:cNvGrpSpPr/>
            <p:nvPr/>
          </p:nvGrpSpPr>
          <p:grpSpPr>
            <a:xfrm>
              <a:off x="-346087" y="-550610"/>
              <a:ext cx="3494156" cy="2821581"/>
              <a:chOff x="-2181289" y="-2143859"/>
              <a:chExt cx="13506595" cy="10906769"/>
            </a:xfrm>
          </p:grpSpPr>
          <p:sp>
            <p:nvSpPr>
              <p:cNvPr id="2759" name="Google Shape;2759;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 name="Google Shape;2772;p16"/>
            <p:cNvGrpSpPr/>
            <p:nvPr/>
          </p:nvGrpSpPr>
          <p:grpSpPr>
            <a:xfrm>
              <a:off x="1285738" y="935190"/>
              <a:ext cx="3494156" cy="2821581"/>
              <a:chOff x="-2181289" y="-2143859"/>
              <a:chExt cx="13506595" cy="10906769"/>
            </a:xfrm>
          </p:grpSpPr>
          <p:sp>
            <p:nvSpPr>
              <p:cNvPr id="2773" name="Google Shape;2773;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16"/>
            <p:cNvGrpSpPr/>
            <p:nvPr/>
          </p:nvGrpSpPr>
          <p:grpSpPr>
            <a:xfrm>
              <a:off x="1285738" y="3161215"/>
              <a:ext cx="3494156" cy="2821581"/>
              <a:chOff x="-2181289" y="-2143859"/>
              <a:chExt cx="13506595" cy="10906769"/>
            </a:xfrm>
          </p:grpSpPr>
          <p:sp>
            <p:nvSpPr>
              <p:cNvPr id="2787" name="Google Shape;2787;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0" name="Google Shape;2800;p16"/>
            <p:cNvGrpSpPr/>
            <p:nvPr/>
          </p:nvGrpSpPr>
          <p:grpSpPr>
            <a:xfrm>
              <a:off x="-767562" y="3056690"/>
              <a:ext cx="3494156" cy="2821581"/>
              <a:chOff x="-2181289" y="-2143859"/>
              <a:chExt cx="13506595" cy="10906769"/>
            </a:xfrm>
          </p:grpSpPr>
          <p:sp>
            <p:nvSpPr>
              <p:cNvPr id="2801" name="Google Shape;2801;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4" name="Google Shape;2814;p16"/>
            <p:cNvGrpSpPr/>
            <p:nvPr/>
          </p:nvGrpSpPr>
          <p:grpSpPr>
            <a:xfrm>
              <a:off x="6199363" y="2431677"/>
              <a:ext cx="3494156" cy="2821581"/>
              <a:chOff x="-2181289" y="-2143859"/>
              <a:chExt cx="13506595" cy="10906769"/>
            </a:xfrm>
          </p:grpSpPr>
          <p:sp>
            <p:nvSpPr>
              <p:cNvPr id="2815" name="Google Shape;2815;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2828;p16"/>
            <p:cNvGrpSpPr/>
            <p:nvPr/>
          </p:nvGrpSpPr>
          <p:grpSpPr>
            <a:xfrm>
              <a:off x="6418938" y="501627"/>
              <a:ext cx="3494156" cy="2821581"/>
              <a:chOff x="-2181289" y="-2143859"/>
              <a:chExt cx="13506595" cy="10906769"/>
            </a:xfrm>
          </p:grpSpPr>
          <p:sp>
            <p:nvSpPr>
              <p:cNvPr id="2829" name="Google Shape;2829;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2" name="Google Shape;2842;p16"/>
            <p:cNvGrpSpPr/>
            <p:nvPr/>
          </p:nvGrpSpPr>
          <p:grpSpPr>
            <a:xfrm>
              <a:off x="5742788" y="-705523"/>
              <a:ext cx="3494156" cy="2821581"/>
              <a:chOff x="-2181289" y="-2143859"/>
              <a:chExt cx="13506595" cy="10906769"/>
            </a:xfrm>
          </p:grpSpPr>
          <p:sp>
            <p:nvSpPr>
              <p:cNvPr id="2843" name="Google Shape;2843;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 name="Google Shape;2856;p16"/>
            <p:cNvGrpSpPr/>
            <p:nvPr/>
          </p:nvGrpSpPr>
          <p:grpSpPr>
            <a:xfrm>
              <a:off x="3427313" y="3323190"/>
              <a:ext cx="3494156" cy="2821581"/>
              <a:chOff x="-2181289" y="-2143859"/>
              <a:chExt cx="13506595" cy="10906769"/>
            </a:xfrm>
          </p:grpSpPr>
          <p:sp>
            <p:nvSpPr>
              <p:cNvPr id="2857" name="Google Shape;2857;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16"/>
            <p:cNvGrpSpPr/>
            <p:nvPr/>
          </p:nvGrpSpPr>
          <p:grpSpPr>
            <a:xfrm>
              <a:off x="2324326" y="-550610"/>
              <a:ext cx="3494156" cy="2821581"/>
              <a:chOff x="-2181289" y="-2143859"/>
              <a:chExt cx="13506595" cy="10906769"/>
            </a:xfrm>
          </p:grpSpPr>
          <p:sp>
            <p:nvSpPr>
              <p:cNvPr id="2871" name="Google Shape;2871;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4" name="Google Shape;2884;p16"/>
            <p:cNvGrpSpPr/>
            <p:nvPr/>
          </p:nvGrpSpPr>
          <p:grpSpPr>
            <a:xfrm>
              <a:off x="4347788" y="339652"/>
              <a:ext cx="3494156" cy="2821581"/>
              <a:chOff x="-2181289" y="-2143859"/>
              <a:chExt cx="13506595" cy="10906769"/>
            </a:xfrm>
          </p:grpSpPr>
          <p:sp>
            <p:nvSpPr>
              <p:cNvPr id="2885" name="Google Shape;2885;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16"/>
            <p:cNvGrpSpPr/>
            <p:nvPr/>
          </p:nvGrpSpPr>
          <p:grpSpPr>
            <a:xfrm>
              <a:off x="6155463" y="3879252"/>
              <a:ext cx="3494156" cy="2821581"/>
              <a:chOff x="-2181289" y="-2143859"/>
              <a:chExt cx="13506595" cy="10906769"/>
            </a:xfrm>
          </p:grpSpPr>
          <p:sp>
            <p:nvSpPr>
              <p:cNvPr id="2899" name="Google Shape;2899;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2" name="Google Shape;2912;p16"/>
            <p:cNvGrpSpPr/>
            <p:nvPr/>
          </p:nvGrpSpPr>
          <p:grpSpPr>
            <a:xfrm>
              <a:off x="3427313" y="1749227"/>
              <a:ext cx="3494156" cy="2821581"/>
              <a:chOff x="-2181289" y="-2143859"/>
              <a:chExt cx="13506595" cy="10906769"/>
            </a:xfrm>
          </p:grpSpPr>
          <p:sp>
            <p:nvSpPr>
              <p:cNvPr id="2913" name="Google Shape;2913;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16"/>
            <p:cNvGrpSpPr/>
            <p:nvPr/>
          </p:nvGrpSpPr>
          <p:grpSpPr>
            <a:xfrm>
              <a:off x="-706312" y="1057677"/>
              <a:ext cx="3494156" cy="2821581"/>
              <a:chOff x="-2181289" y="-2143859"/>
              <a:chExt cx="13506595" cy="10906769"/>
            </a:xfrm>
          </p:grpSpPr>
          <p:sp>
            <p:nvSpPr>
              <p:cNvPr id="2927" name="Google Shape;2927;p1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40" name="Google Shape;2940;p16"/>
          <p:cNvSpPr/>
          <p:nvPr/>
        </p:nvSpPr>
        <p:spPr>
          <a:xfrm>
            <a:off x="-470425"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6"/>
          <p:cNvSpPr/>
          <p:nvPr/>
        </p:nvSpPr>
        <p:spPr>
          <a:xfrm flipH="1">
            <a:off x="-556800" y="558525"/>
            <a:ext cx="8727900" cy="499200"/>
          </a:xfrm>
          <a:prstGeom prst="roundRect">
            <a:avLst>
              <a:gd name="adj" fmla="val 25270"/>
            </a:avLst>
          </a:prstGeom>
          <a:solidFill>
            <a:schemeClr val="accen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6"/>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CUSTOM_18_1">
    <p:spTree>
      <p:nvGrpSpPr>
        <p:cNvPr id="1" name="Shape 2943"/>
        <p:cNvGrpSpPr/>
        <p:nvPr/>
      </p:nvGrpSpPr>
      <p:grpSpPr>
        <a:xfrm>
          <a:off x="0" y="0"/>
          <a:ext cx="0" cy="0"/>
          <a:chOff x="0" y="0"/>
          <a:chExt cx="0" cy="0"/>
        </a:xfrm>
      </p:grpSpPr>
      <p:grpSp>
        <p:nvGrpSpPr>
          <p:cNvPr id="2944" name="Google Shape;2944;p17"/>
          <p:cNvGrpSpPr/>
          <p:nvPr/>
        </p:nvGrpSpPr>
        <p:grpSpPr>
          <a:xfrm>
            <a:off x="-891387" y="-898373"/>
            <a:ext cx="12142381" cy="6671281"/>
            <a:chOff x="-891387" y="-898373"/>
            <a:chExt cx="12142381" cy="6671281"/>
          </a:xfrm>
        </p:grpSpPr>
        <p:grpSp>
          <p:nvGrpSpPr>
            <p:cNvPr id="2945" name="Google Shape;2945;p17"/>
            <p:cNvGrpSpPr/>
            <p:nvPr/>
          </p:nvGrpSpPr>
          <p:grpSpPr>
            <a:xfrm>
              <a:off x="-638212" y="-813248"/>
              <a:ext cx="3494156" cy="2821581"/>
              <a:chOff x="-2181289" y="-2143859"/>
              <a:chExt cx="13506595" cy="10906769"/>
            </a:xfrm>
          </p:grpSpPr>
          <p:sp>
            <p:nvSpPr>
              <p:cNvPr id="2946" name="Google Shape;2946;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9" name="Google Shape;2959;p17"/>
            <p:cNvGrpSpPr/>
            <p:nvPr/>
          </p:nvGrpSpPr>
          <p:grpSpPr>
            <a:xfrm>
              <a:off x="1063438" y="-813248"/>
              <a:ext cx="3494156" cy="2821581"/>
              <a:chOff x="-2181289" y="-2143859"/>
              <a:chExt cx="13506595" cy="10906769"/>
            </a:xfrm>
          </p:grpSpPr>
          <p:sp>
            <p:nvSpPr>
              <p:cNvPr id="2960" name="Google Shape;2960;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3" name="Google Shape;2973;p17"/>
            <p:cNvGrpSpPr/>
            <p:nvPr/>
          </p:nvGrpSpPr>
          <p:grpSpPr>
            <a:xfrm>
              <a:off x="2757263" y="-813248"/>
              <a:ext cx="3494156" cy="2821581"/>
              <a:chOff x="-2181289" y="-2143859"/>
              <a:chExt cx="13506595" cy="10906769"/>
            </a:xfrm>
          </p:grpSpPr>
          <p:sp>
            <p:nvSpPr>
              <p:cNvPr id="2974" name="Google Shape;2974;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17"/>
            <p:cNvGrpSpPr/>
            <p:nvPr/>
          </p:nvGrpSpPr>
          <p:grpSpPr>
            <a:xfrm>
              <a:off x="6088913" y="-898373"/>
              <a:ext cx="3494156" cy="2821581"/>
              <a:chOff x="-2181289" y="-2143859"/>
              <a:chExt cx="13506595" cy="10906769"/>
            </a:xfrm>
          </p:grpSpPr>
          <p:sp>
            <p:nvSpPr>
              <p:cNvPr id="2988" name="Google Shape;2988;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1" name="Google Shape;3001;p17"/>
            <p:cNvGrpSpPr/>
            <p:nvPr/>
          </p:nvGrpSpPr>
          <p:grpSpPr>
            <a:xfrm>
              <a:off x="7756838" y="-898373"/>
              <a:ext cx="3494156" cy="2821581"/>
              <a:chOff x="-2181289" y="-2143859"/>
              <a:chExt cx="13506595" cy="10906769"/>
            </a:xfrm>
          </p:grpSpPr>
          <p:sp>
            <p:nvSpPr>
              <p:cNvPr id="3002" name="Google Shape;3002;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17"/>
            <p:cNvGrpSpPr/>
            <p:nvPr/>
          </p:nvGrpSpPr>
          <p:grpSpPr>
            <a:xfrm>
              <a:off x="-891387" y="2951327"/>
              <a:ext cx="3494156" cy="2821581"/>
              <a:chOff x="-2181289" y="-2143859"/>
              <a:chExt cx="13506595" cy="10906769"/>
            </a:xfrm>
          </p:grpSpPr>
          <p:sp>
            <p:nvSpPr>
              <p:cNvPr id="3016" name="Google Shape;3016;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17"/>
            <p:cNvGrpSpPr/>
            <p:nvPr/>
          </p:nvGrpSpPr>
          <p:grpSpPr>
            <a:xfrm>
              <a:off x="810263" y="2951327"/>
              <a:ext cx="3494156" cy="2821581"/>
              <a:chOff x="-2181289" y="-2143859"/>
              <a:chExt cx="13506595" cy="10906769"/>
            </a:xfrm>
          </p:grpSpPr>
          <p:sp>
            <p:nvSpPr>
              <p:cNvPr id="3030" name="Google Shape;3030;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3" name="Google Shape;3043;p17"/>
            <p:cNvGrpSpPr/>
            <p:nvPr/>
          </p:nvGrpSpPr>
          <p:grpSpPr>
            <a:xfrm>
              <a:off x="2504088" y="2951327"/>
              <a:ext cx="3494156" cy="2821581"/>
              <a:chOff x="-2181289" y="-2143859"/>
              <a:chExt cx="13506595" cy="10906769"/>
            </a:xfrm>
          </p:grpSpPr>
          <p:sp>
            <p:nvSpPr>
              <p:cNvPr id="3044" name="Google Shape;3044;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17"/>
            <p:cNvGrpSpPr/>
            <p:nvPr/>
          </p:nvGrpSpPr>
          <p:grpSpPr>
            <a:xfrm>
              <a:off x="5835738" y="2866202"/>
              <a:ext cx="3494156" cy="2821581"/>
              <a:chOff x="-2181289" y="-2143859"/>
              <a:chExt cx="13506595" cy="10906769"/>
            </a:xfrm>
          </p:grpSpPr>
          <p:sp>
            <p:nvSpPr>
              <p:cNvPr id="3058" name="Google Shape;3058;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1" name="Google Shape;3071;p17"/>
            <p:cNvGrpSpPr/>
            <p:nvPr/>
          </p:nvGrpSpPr>
          <p:grpSpPr>
            <a:xfrm>
              <a:off x="7503663" y="2866202"/>
              <a:ext cx="3494156" cy="2821581"/>
              <a:chOff x="-2181289" y="-2143859"/>
              <a:chExt cx="13506595" cy="10906769"/>
            </a:xfrm>
          </p:grpSpPr>
          <p:sp>
            <p:nvSpPr>
              <p:cNvPr id="3072" name="Google Shape;3072;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17"/>
            <p:cNvGrpSpPr/>
            <p:nvPr/>
          </p:nvGrpSpPr>
          <p:grpSpPr>
            <a:xfrm>
              <a:off x="-800962" y="862477"/>
              <a:ext cx="3494156" cy="2821581"/>
              <a:chOff x="-2181289" y="-2143859"/>
              <a:chExt cx="13506595" cy="10906769"/>
            </a:xfrm>
          </p:grpSpPr>
          <p:sp>
            <p:nvSpPr>
              <p:cNvPr id="3086" name="Google Shape;3086;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9" name="Google Shape;3099;p17"/>
            <p:cNvGrpSpPr/>
            <p:nvPr/>
          </p:nvGrpSpPr>
          <p:grpSpPr>
            <a:xfrm>
              <a:off x="900688" y="862477"/>
              <a:ext cx="3494156" cy="2821581"/>
              <a:chOff x="-2181289" y="-2143859"/>
              <a:chExt cx="13506595" cy="10906769"/>
            </a:xfrm>
          </p:grpSpPr>
          <p:sp>
            <p:nvSpPr>
              <p:cNvPr id="3100" name="Google Shape;3100;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3" name="Google Shape;3113;p17"/>
            <p:cNvGrpSpPr/>
            <p:nvPr/>
          </p:nvGrpSpPr>
          <p:grpSpPr>
            <a:xfrm>
              <a:off x="2594513" y="862477"/>
              <a:ext cx="3494156" cy="2821581"/>
              <a:chOff x="-2181289" y="-2143859"/>
              <a:chExt cx="13506595" cy="10906769"/>
            </a:xfrm>
          </p:grpSpPr>
          <p:sp>
            <p:nvSpPr>
              <p:cNvPr id="3114" name="Google Shape;3114;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17"/>
            <p:cNvGrpSpPr/>
            <p:nvPr/>
          </p:nvGrpSpPr>
          <p:grpSpPr>
            <a:xfrm>
              <a:off x="5926163" y="777352"/>
              <a:ext cx="3494156" cy="2821581"/>
              <a:chOff x="-2181289" y="-2143859"/>
              <a:chExt cx="13506595" cy="10906769"/>
            </a:xfrm>
          </p:grpSpPr>
          <p:sp>
            <p:nvSpPr>
              <p:cNvPr id="3128" name="Google Shape;3128;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1" name="Google Shape;3141;p17"/>
            <p:cNvGrpSpPr/>
            <p:nvPr/>
          </p:nvGrpSpPr>
          <p:grpSpPr>
            <a:xfrm>
              <a:off x="7594088" y="777352"/>
              <a:ext cx="3494156" cy="2821581"/>
              <a:chOff x="-2181289" y="-2143859"/>
              <a:chExt cx="13506595" cy="10906769"/>
            </a:xfrm>
          </p:grpSpPr>
          <p:sp>
            <p:nvSpPr>
              <p:cNvPr id="3142" name="Google Shape;3142;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17"/>
            <p:cNvGrpSpPr/>
            <p:nvPr/>
          </p:nvGrpSpPr>
          <p:grpSpPr>
            <a:xfrm>
              <a:off x="4458913" y="-813248"/>
              <a:ext cx="3494156" cy="2821581"/>
              <a:chOff x="-2181289" y="-2143859"/>
              <a:chExt cx="13506595" cy="10906769"/>
            </a:xfrm>
          </p:grpSpPr>
          <p:sp>
            <p:nvSpPr>
              <p:cNvPr id="3156" name="Google Shape;3156;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9" name="Google Shape;3169;p17"/>
            <p:cNvGrpSpPr/>
            <p:nvPr/>
          </p:nvGrpSpPr>
          <p:grpSpPr>
            <a:xfrm>
              <a:off x="4205738" y="2951327"/>
              <a:ext cx="3494156" cy="2821581"/>
              <a:chOff x="-2181289" y="-2143859"/>
              <a:chExt cx="13506595" cy="10906769"/>
            </a:xfrm>
          </p:grpSpPr>
          <p:sp>
            <p:nvSpPr>
              <p:cNvPr id="3170" name="Google Shape;3170;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3" name="Google Shape;3183;p17"/>
            <p:cNvGrpSpPr/>
            <p:nvPr/>
          </p:nvGrpSpPr>
          <p:grpSpPr>
            <a:xfrm>
              <a:off x="4296163" y="862477"/>
              <a:ext cx="3494156" cy="2821581"/>
              <a:chOff x="-2181289" y="-2143859"/>
              <a:chExt cx="13506595" cy="10906769"/>
            </a:xfrm>
          </p:grpSpPr>
          <p:sp>
            <p:nvSpPr>
              <p:cNvPr id="3184" name="Google Shape;3184;p1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97" name="Google Shape;3197;p17"/>
          <p:cNvSpPr/>
          <p:nvPr/>
        </p:nvSpPr>
        <p:spPr>
          <a:xfrm>
            <a:off x="4881988" y="1220425"/>
            <a:ext cx="3098100" cy="28983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7"/>
          <p:cNvSpPr/>
          <p:nvPr/>
        </p:nvSpPr>
        <p:spPr>
          <a:xfrm>
            <a:off x="1163913" y="1211875"/>
            <a:ext cx="3098100" cy="28983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7"/>
          <p:cNvSpPr txBox="1">
            <a:spLocks noGrp="1"/>
          </p:cNvSpPr>
          <p:nvPr>
            <p:ph type="subTitle" idx="1"/>
          </p:nvPr>
        </p:nvSpPr>
        <p:spPr>
          <a:xfrm>
            <a:off x="1551363" y="2870425"/>
            <a:ext cx="2323200" cy="69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3200" name="Google Shape;3200;p17"/>
          <p:cNvSpPr txBox="1">
            <a:spLocks noGrp="1"/>
          </p:cNvSpPr>
          <p:nvPr>
            <p:ph type="title"/>
          </p:nvPr>
        </p:nvSpPr>
        <p:spPr>
          <a:xfrm>
            <a:off x="1955163" y="2468737"/>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200"/>
              <a:buNone/>
              <a:defRPr sz="2000" i="0">
                <a:solidFill>
                  <a:schemeClr val="accent6"/>
                </a:solidFill>
              </a:defRPr>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
        <p:nvSpPr>
          <p:cNvPr id="3201" name="Google Shape;3201;p17"/>
          <p:cNvSpPr txBox="1">
            <a:spLocks noGrp="1"/>
          </p:cNvSpPr>
          <p:nvPr>
            <p:ph type="subTitle" idx="2"/>
          </p:nvPr>
        </p:nvSpPr>
        <p:spPr>
          <a:xfrm>
            <a:off x="5269438" y="2870425"/>
            <a:ext cx="2323200" cy="69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3202" name="Google Shape;3202;p17"/>
          <p:cNvSpPr txBox="1">
            <a:spLocks noGrp="1"/>
          </p:cNvSpPr>
          <p:nvPr>
            <p:ph type="title" idx="3"/>
          </p:nvPr>
        </p:nvSpPr>
        <p:spPr>
          <a:xfrm>
            <a:off x="5673238" y="2468737"/>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200"/>
              <a:buNone/>
              <a:defRPr sz="2000" i="0">
                <a:solidFill>
                  <a:schemeClr val="accent6"/>
                </a:solidFill>
              </a:defRPr>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2">
  <p:cSld name="CUSTOM_18_1_1">
    <p:spTree>
      <p:nvGrpSpPr>
        <p:cNvPr id="1" name="Shape 3203"/>
        <p:cNvGrpSpPr/>
        <p:nvPr/>
      </p:nvGrpSpPr>
      <p:grpSpPr>
        <a:xfrm>
          <a:off x="0" y="0"/>
          <a:ext cx="0" cy="0"/>
          <a:chOff x="0" y="0"/>
          <a:chExt cx="0" cy="0"/>
        </a:xfrm>
      </p:grpSpPr>
      <p:grpSp>
        <p:nvGrpSpPr>
          <p:cNvPr id="3204" name="Google Shape;3204;p18"/>
          <p:cNvGrpSpPr/>
          <p:nvPr/>
        </p:nvGrpSpPr>
        <p:grpSpPr>
          <a:xfrm>
            <a:off x="-767562" y="-715848"/>
            <a:ext cx="10680656" cy="7416681"/>
            <a:chOff x="-767562" y="-715848"/>
            <a:chExt cx="10680656" cy="7416681"/>
          </a:xfrm>
        </p:grpSpPr>
        <p:grpSp>
          <p:nvGrpSpPr>
            <p:cNvPr id="3205" name="Google Shape;3205;p18"/>
            <p:cNvGrpSpPr/>
            <p:nvPr/>
          </p:nvGrpSpPr>
          <p:grpSpPr>
            <a:xfrm>
              <a:off x="-366737" y="-602660"/>
              <a:ext cx="3494156" cy="2821581"/>
              <a:chOff x="-2181289" y="-2143859"/>
              <a:chExt cx="13506595" cy="10906769"/>
            </a:xfrm>
          </p:grpSpPr>
          <p:sp>
            <p:nvSpPr>
              <p:cNvPr id="3206" name="Google Shape;3206;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18"/>
            <p:cNvGrpSpPr/>
            <p:nvPr/>
          </p:nvGrpSpPr>
          <p:grpSpPr>
            <a:xfrm>
              <a:off x="1285738" y="935190"/>
              <a:ext cx="3494156" cy="2821581"/>
              <a:chOff x="-2181289" y="-2143859"/>
              <a:chExt cx="13506595" cy="10906769"/>
            </a:xfrm>
          </p:grpSpPr>
          <p:sp>
            <p:nvSpPr>
              <p:cNvPr id="3220" name="Google Shape;3220;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18"/>
            <p:cNvGrpSpPr/>
            <p:nvPr/>
          </p:nvGrpSpPr>
          <p:grpSpPr>
            <a:xfrm>
              <a:off x="1285738" y="3161215"/>
              <a:ext cx="3494156" cy="2821581"/>
              <a:chOff x="-2181289" y="-2143859"/>
              <a:chExt cx="13506595" cy="10906769"/>
            </a:xfrm>
          </p:grpSpPr>
          <p:sp>
            <p:nvSpPr>
              <p:cNvPr id="3234" name="Google Shape;3234;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7" name="Google Shape;3247;p18"/>
            <p:cNvGrpSpPr/>
            <p:nvPr/>
          </p:nvGrpSpPr>
          <p:grpSpPr>
            <a:xfrm>
              <a:off x="-767562" y="3056690"/>
              <a:ext cx="3494156" cy="2821581"/>
              <a:chOff x="-2181289" y="-2143859"/>
              <a:chExt cx="13506595" cy="10906769"/>
            </a:xfrm>
          </p:grpSpPr>
          <p:sp>
            <p:nvSpPr>
              <p:cNvPr id="3248" name="Google Shape;3248;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1" name="Google Shape;3261;p18"/>
            <p:cNvGrpSpPr/>
            <p:nvPr/>
          </p:nvGrpSpPr>
          <p:grpSpPr>
            <a:xfrm>
              <a:off x="6209713" y="2541427"/>
              <a:ext cx="3494156" cy="2821581"/>
              <a:chOff x="-2181289" y="-2143859"/>
              <a:chExt cx="13506595" cy="10906769"/>
            </a:xfrm>
          </p:grpSpPr>
          <p:sp>
            <p:nvSpPr>
              <p:cNvPr id="3262" name="Google Shape;3262;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5" name="Google Shape;3275;p18"/>
            <p:cNvGrpSpPr/>
            <p:nvPr/>
          </p:nvGrpSpPr>
          <p:grpSpPr>
            <a:xfrm>
              <a:off x="6418938" y="501627"/>
              <a:ext cx="3494156" cy="2821581"/>
              <a:chOff x="-2181289" y="-2143859"/>
              <a:chExt cx="13506595" cy="10906769"/>
            </a:xfrm>
          </p:grpSpPr>
          <p:sp>
            <p:nvSpPr>
              <p:cNvPr id="3276" name="Google Shape;3276;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9" name="Google Shape;3289;p18"/>
            <p:cNvGrpSpPr/>
            <p:nvPr/>
          </p:nvGrpSpPr>
          <p:grpSpPr>
            <a:xfrm>
              <a:off x="5732463" y="-715848"/>
              <a:ext cx="3494156" cy="2821581"/>
              <a:chOff x="-2181289" y="-2143859"/>
              <a:chExt cx="13506595" cy="10906769"/>
            </a:xfrm>
          </p:grpSpPr>
          <p:sp>
            <p:nvSpPr>
              <p:cNvPr id="3290" name="Google Shape;3290;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18"/>
            <p:cNvGrpSpPr/>
            <p:nvPr/>
          </p:nvGrpSpPr>
          <p:grpSpPr>
            <a:xfrm>
              <a:off x="3427313" y="3323190"/>
              <a:ext cx="3494156" cy="2821581"/>
              <a:chOff x="-2181289" y="-2143859"/>
              <a:chExt cx="13506595" cy="10906769"/>
            </a:xfrm>
          </p:grpSpPr>
          <p:sp>
            <p:nvSpPr>
              <p:cNvPr id="3304" name="Google Shape;3304;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7" name="Google Shape;3317;p18"/>
            <p:cNvGrpSpPr/>
            <p:nvPr/>
          </p:nvGrpSpPr>
          <p:grpSpPr>
            <a:xfrm>
              <a:off x="2324326" y="-550610"/>
              <a:ext cx="3494156" cy="2821581"/>
              <a:chOff x="-2181289" y="-2143859"/>
              <a:chExt cx="13506595" cy="10906769"/>
            </a:xfrm>
          </p:grpSpPr>
          <p:sp>
            <p:nvSpPr>
              <p:cNvPr id="3318" name="Google Shape;3318;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1" name="Google Shape;3331;p18"/>
            <p:cNvGrpSpPr/>
            <p:nvPr/>
          </p:nvGrpSpPr>
          <p:grpSpPr>
            <a:xfrm>
              <a:off x="-706312" y="1057677"/>
              <a:ext cx="3494156" cy="2821581"/>
              <a:chOff x="-2181289" y="-2143859"/>
              <a:chExt cx="13506595" cy="10906769"/>
            </a:xfrm>
          </p:grpSpPr>
          <p:sp>
            <p:nvSpPr>
              <p:cNvPr id="3332" name="Google Shape;3332;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5" name="Google Shape;3345;p18"/>
            <p:cNvGrpSpPr/>
            <p:nvPr/>
          </p:nvGrpSpPr>
          <p:grpSpPr>
            <a:xfrm>
              <a:off x="4358138" y="339652"/>
              <a:ext cx="3494156" cy="2821581"/>
              <a:chOff x="-2181289" y="-2143859"/>
              <a:chExt cx="13506595" cy="10906769"/>
            </a:xfrm>
          </p:grpSpPr>
          <p:sp>
            <p:nvSpPr>
              <p:cNvPr id="3346" name="Google Shape;3346;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9" name="Google Shape;3359;p18"/>
            <p:cNvGrpSpPr/>
            <p:nvPr/>
          </p:nvGrpSpPr>
          <p:grpSpPr>
            <a:xfrm>
              <a:off x="6155463" y="3879252"/>
              <a:ext cx="3494156" cy="2821581"/>
              <a:chOff x="-2181289" y="-2143859"/>
              <a:chExt cx="13506595" cy="10906769"/>
            </a:xfrm>
          </p:grpSpPr>
          <p:sp>
            <p:nvSpPr>
              <p:cNvPr id="3360" name="Google Shape;3360;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3" name="Google Shape;3373;p18"/>
            <p:cNvGrpSpPr/>
            <p:nvPr/>
          </p:nvGrpSpPr>
          <p:grpSpPr>
            <a:xfrm>
              <a:off x="3427313" y="1749227"/>
              <a:ext cx="3494156" cy="2821581"/>
              <a:chOff x="-2181289" y="-2143859"/>
              <a:chExt cx="13506595" cy="10906769"/>
            </a:xfrm>
          </p:grpSpPr>
          <p:sp>
            <p:nvSpPr>
              <p:cNvPr id="3374" name="Google Shape;3374;p1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387" name="Google Shape;3387;p18"/>
          <p:cNvSpPr/>
          <p:nvPr/>
        </p:nvSpPr>
        <p:spPr>
          <a:xfrm>
            <a:off x="-470425"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8"/>
          <p:cNvSpPr/>
          <p:nvPr/>
        </p:nvSpPr>
        <p:spPr>
          <a:xfrm flipH="1">
            <a:off x="-556500" y="558525"/>
            <a:ext cx="8328900" cy="499200"/>
          </a:xfrm>
          <a:prstGeom prst="roundRect">
            <a:avLst>
              <a:gd name="adj" fmla="val 25270"/>
            </a:avLst>
          </a:pr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8"/>
          <p:cNvSpPr txBox="1">
            <a:spLocks noGrp="1"/>
          </p:cNvSpPr>
          <p:nvPr>
            <p:ph type="subTitle" idx="1"/>
          </p:nvPr>
        </p:nvSpPr>
        <p:spPr>
          <a:xfrm>
            <a:off x="966100" y="3861025"/>
            <a:ext cx="2314800" cy="69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3390" name="Google Shape;3390;p18"/>
          <p:cNvSpPr txBox="1">
            <a:spLocks noGrp="1"/>
          </p:cNvSpPr>
          <p:nvPr>
            <p:ph type="title"/>
          </p:nvPr>
        </p:nvSpPr>
        <p:spPr>
          <a:xfrm>
            <a:off x="1081750" y="3449825"/>
            <a:ext cx="20835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200"/>
              <a:buNone/>
              <a:defRPr sz="2000" i="0">
                <a:solidFill>
                  <a:schemeClr val="accent6"/>
                </a:solidFill>
              </a:defRPr>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
        <p:nvSpPr>
          <p:cNvPr id="3391" name="Google Shape;3391;p18"/>
          <p:cNvSpPr txBox="1">
            <a:spLocks noGrp="1"/>
          </p:cNvSpPr>
          <p:nvPr>
            <p:ph type="subTitle" idx="2"/>
          </p:nvPr>
        </p:nvSpPr>
        <p:spPr>
          <a:xfrm>
            <a:off x="5056875" y="3861025"/>
            <a:ext cx="2314800" cy="69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3392" name="Google Shape;3392;p18"/>
          <p:cNvSpPr txBox="1">
            <a:spLocks noGrp="1"/>
          </p:cNvSpPr>
          <p:nvPr>
            <p:ph type="title" idx="3"/>
          </p:nvPr>
        </p:nvSpPr>
        <p:spPr>
          <a:xfrm>
            <a:off x="5172525" y="3449825"/>
            <a:ext cx="20835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200"/>
              <a:buNone/>
              <a:defRPr sz="2000" i="0">
                <a:solidFill>
                  <a:schemeClr val="accent6"/>
                </a:solidFill>
              </a:defRPr>
            </a:lvl1pPr>
            <a:lvl2pPr lvl="1" algn="ctr" rtl="0">
              <a:spcBef>
                <a:spcPts val="0"/>
              </a:spcBef>
              <a:spcAft>
                <a:spcPts val="0"/>
              </a:spcAft>
              <a:buSzPts val="2200"/>
              <a:buNone/>
              <a:defRPr sz="2200"/>
            </a:lvl2pPr>
            <a:lvl3pPr lvl="2" algn="ctr" rtl="0">
              <a:spcBef>
                <a:spcPts val="0"/>
              </a:spcBef>
              <a:spcAft>
                <a:spcPts val="0"/>
              </a:spcAft>
              <a:buSzPts val="2200"/>
              <a:buNone/>
              <a:defRPr sz="2200"/>
            </a:lvl3pPr>
            <a:lvl4pPr lvl="3" algn="ctr" rtl="0">
              <a:spcBef>
                <a:spcPts val="0"/>
              </a:spcBef>
              <a:spcAft>
                <a:spcPts val="0"/>
              </a:spcAft>
              <a:buSzPts val="2200"/>
              <a:buNone/>
              <a:defRPr sz="2200"/>
            </a:lvl4pPr>
            <a:lvl5pPr lvl="4" algn="ctr" rtl="0">
              <a:spcBef>
                <a:spcPts val="0"/>
              </a:spcBef>
              <a:spcAft>
                <a:spcPts val="0"/>
              </a:spcAft>
              <a:buSzPts val="2200"/>
              <a:buNone/>
              <a:defRPr sz="2200"/>
            </a:lvl5pPr>
            <a:lvl6pPr lvl="5" algn="ctr" rtl="0">
              <a:spcBef>
                <a:spcPts val="0"/>
              </a:spcBef>
              <a:spcAft>
                <a:spcPts val="0"/>
              </a:spcAft>
              <a:buSzPts val="2200"/>
              <a:buNone/>
              <a:defRPr sz="2200"/>
            </a:lvl6pPr>
            <a:lvl7pPr lvl="6" algn="ctr" rtl="0">
              <a:spcBef>
                <a:spcPts val="0"/>
              </a:spcBef>
              <a:spcAft>
                <a:spcPts val="0"/>
              </a:spcAft>
              <a:buSzPts val="2200"/>
              <a:buNone/>
              <a:defRPr sz="2200"/>
            </a:lvl7pPr>
            <a:lvl8pPr lvl="7" algn="ctr" rtl="0">
              <a:spcBef>
                <a:spcPts val="0"/>
              </a:spcBef>
              <a:spcAft>
                <a:spcPts val="0"/>
              </a:spcAft>
              <a:buSzPts val="2200"/>
              <a:buNone/>
              <a:defRPr sz="2200"/>
            </a:lvl8pPr>
            <a:lvl9pPr lvl="8" algn="ctr" rtl="0">
              <a:spcBef>
                <a:spcPts val="0"/>
              </a:spcBef>
              <a:spcAft>
                <a:spcPts val="0"/>
              </a:spcAft>
              <a:buSzPts val="2200"/>
              <a:buNone/>
              <a:defRPr sz="2200"/>
            </a:lvl9pPr>
          </a:lstStyle>
          <a:p>
            <a:endParaRPr/>
          </a:p>
        </p:txBody>
      </p:sp>
      <p:sp>
        <p:nvSpPr>
          <p:cNvPr id="3393" name="Google Shape;3393;p18"/>
          <p:cNvSpPr txBox="1">
            <a:spLocks noGrp="1"/>
          </p:cNvSpPr>
          <p:nvPr>
            <p:ph type="title" idx="4"/>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
  <p:cSld name="CUSTOM_18_2">
    <p:spTree>
      <p:nvGrpSpPr>
        <p:cNvPr id="1" name="Shape 3394"/>
        <p:cNvGrpSpPr/>
        <p:nvPr/>
      </p:nvGrpSpPr>
      <p:grpSpPr>
        <a:xfrm>
          <a:off x="0" y="0"/>
          <a:ext cx="0" cy="0"/>
          <a:chOff x="0" y="0"/>
          <a:chExt cx="0" cy="0"/>
        </a:xfrm>
      </p:grpSpPr>
      <p:grpSp>
        <p:nvGrpSpPr>
          <p:cNvPr id="3395" name="Google Shape;3395;p19"/>
          <p:cNvGrpSpPr/>
          <p:nvPr/>
        </p:nvGrpSpPr>
        <p:grpSpPr>
          <a:xfrm>
            <a:off x="-813162" y="-602673"/>
            <a:ext cx="10850756" cy="6396631"/>
            <a:chOff x="-813162" y="-602673"/>
            <a:chExt cx="10850756" cy="6396631"/>
          </a:xfrm>
        </p:grpSpPr>
        <p:grpSp>
          <p:nvGrpSpPr>
            <p:cNvPr id="3396" name="Google Shape;3396;p19"/>
            <p:cNvGrpSpPr/>
            <p:nvPr/>
          </p:nvGrpSpPr>
          <p:grpSpPr>
            <a:xfrm>
              <a:off x="-813162" y="-602660"/>
              <a:ext cx="3494156" cy="2821581"/>
              <a:chOff x="-2181289" y="-2143859"/>
              <a:chExt cx="13506595" cy="10906769"/>
            </a:xfrm>
          </p:grpSpPr>
          <p:sp>
            <p:nvSpPr>
              <p:cNvPr id="3397" name="Google Shape;3397;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19"/>
            <p:cNvGrpSpPr/>
            <p:nvPr/>
          </p:nvGrpSpPr>
          <p:grpSpPr>
            <a:xfrm>
              <a:off x="-808712" y="1237152"/>
              <a:ext cx="3494156" cy="2821581"/>
              <a:chOff x="-2181289" y="-2143859"/>
              <a:chExt cx="13506595" cy="10906769"/>
            </a:xfrm>
          </p:grpSpPr>
          <p:sp>
            <p:nvSpPr>
              <p:cNvPr id="3411" name="Google Shape;3411;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 name="Google Shape;3424;p19"/>
            <p:cNvGrpSpPr/>
            <p:nvPr/>
          </p:nvGrpSpPr>
          <p:grpSpPr>
            <a:xfrm>
              <a:off x="-808712" y="2972377"/>
              <a:ext cx="3494156" cy="2821581"/>
              <a:chOff x="-2181289" y="-2143859"/>
              <a:chExt cx="13506595" cy="10906769"/>
            </a:xfrm>
          </p:grpSpPr>
          <p:sp>
            <p:nvSpPr>
              <p:cNvPr id="3425" name="Google Shape;3425;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8" name="Google Shape;3438;p19"/>
            <p:cNvGrpSpPr/>
            <p:nvPr/>
          </p:nvGrpSpPr>
          <p:grpSpPr>
            <a:xfrm>
              <a:off x="1012438" y="-602673"/>
              <a:ext cx="3494156" cy="2821581"/>
              <a:chOff x="-2181289" y="-2143859"/>
              <a:chExt cx="13506595" cy="10906769"/>
            </a:xfrm>
          </p:grpSpPr>
          <p:sp>
            <p:nvSpPr>
              <p:cNvPr id="3439" name="Google Shape;3439;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2" name="Google Shape;3452;p19"/>
            <p:cNvGrpSpPr/>
            <p:nvPr/>
          </p:nvGrpSpPr>
          <p:grpSpPr>
            <a:xfrm>
              <a:off x="1016888" y="1237140"/>
              <a:ext cx="3494156" cy="2821581"/>
              <a:chOff x="-2181289" y="-2143859"/>
              <a:chExt cx="13506595" cy="10906769"/>
            </a:xfrm>
          </p:grpSpPr>
          <p:sp>
            <p:nvSpPr>
              <p:cNvPr id="3453" name="Google Shape;3453;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6" name="Google Shape;3466;p19"/>
            <p:cNvGrpSpPr/>
            <p:nvPr/>
          </p:nvGrpSpPr>
          <p:grpSpPr>
            <a:xfrm>
              <a:off x="1016888" y="2972365"/>
              <a:ext cx="3494156" cy="2821581"/>
              <a:chOff x="-2181289" y="-2143859"/>
              <a:chExt cx="13506595" cy="10906769"/>
            </a:xfrm>
          </p:grpSpPr>
          <p:sp>
            <p:nvSpPr>
              <p:cNvPr id="3467" name="Google Shape;3467;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19"/>
            <p:cNvGrpSpPr/>
            <p:nvPr/>
          </p:nvGrpSpPr>
          <p:grpSpPr>
            <a:xfrm>
              <a:off x="2858463" y="-602673"/>
              <a:ext cx="3494156" cy="2821581"/>
              <a:chOff x="-2181289" y="-2143859"/>
              <a:chExt cx="13506595" cy="10906769"/>
            </a:xfrm>
          </p:grpSpPr>
          <p:sp>
            <p:nvSpPr>
              <p:cNvPr id="3481" name="Google Shape;3481;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4" name="Google Shape;3494;p19"/>
            <p:cNvGrpSpPr/>
            <p:nvPr/>
          </p:nvGrpSpPr>
          <p:grpSpPr>
            <a:xfrm>
              <a:off x="2862913" y="1237140"/>
              <a:ext cx="3494156" cy="2821581"/>
              <a:chOff x="-2181289" y="-2143859"/>
              <a:chExt cx="13506595" cy="10906769"/>
            </a:xfrm>
          </p:grpSpPr>
          <p:sp>
            <p:nvSpPr>
              <p:cNvPr id="3495" name="Google Shape;3495;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19"/>
            <p:cNvGrpSpPr/>
            <p:nvPr/>
          </p:nvGrpSpPr>
          <p:grpSpPr>
            <a:xfrm>
              <a:off x="2862913" y="2972365"/>
              <a:ext cx="3494156" cy="2821581"/>
              <a:chOff x="-2181289" y="-2143859"/>
              <a:chExt cx="13506595" cy="10906769"/>
            </a:xfrm>
          </p:grpSpPr>
          <p:sp>
            <p:nvSpPr>
              <p:cNvPr id="3509" name="Google Shape;3509;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19"/>
            <p:cNvGrpSpPr/>
            <p:nvPr/>
          </p:nvGrpSpPr>
          <p:grpSpPr>
            <a:xfrm>
              <a:off x="4692963" y="-602660"/>
              <a:ext cx="3494156" cy="2821581"/>
              <a:chOff x="-2181289" y="-2143859"/>
              <a:chExt cx="13506595" cy="10906769"/>
            </a:xfrm>
          </p:grpSpPr>
          <p:sp>
            <p:nvSpPr>
              <p:cNvPr id="3523" name="Google Shape;3523;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6" name="Google Shape;3536;p19"/>
            <p:cNvGrpSpPr/>
            <p:nvPr/>
          </p:nvGrpSpPr>
          <p:grpSpPr>
            <a:xfrm>
              <a:off x="4697413" y="1237152"/>
              <a:ext cx="3494156" cy="2821581"/>
              <a:chOff x="-2181289" y="-2143859"/>
              <a:chExt cx="13506595" cy="10906769"/>
            </a:xfrm>
          </p:grpSpPr>
          <p:sp>
            <p:nvSpPr>
              <p:cNvPr id="3537" name="Google Shape;3537;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0" name="Google Shape;3550;p19"/>
            <p:cNvGrpSpPr/>
            <p:nvPr/>
          </p:nvGrpSpPr>
          <p:grpSpPr>
            <a:xfrm>
              <a:off x="4697413" y="2972377"/>
              <a:ext cx="3494156" cy="2821581"/>
              <a:chOff x="-2181289" y="-2143859"/>
              <a:chExt cx="13506595" cy="10906769"/>
            </a:xfrm>
          </p:grpSpPr>
          <p:sp>
            <p:nvSpPr>
              <p:cNvPr id="3551" name="Google Shape;3551;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4" name="Google Shape;3564;p19"/>
            <p:cNvGrpSpPr/>
            <p:nvPr/>
          </p:nvGrpSpPr>
          <p:grpSpPr>
            <a:xfrm>
              <a:off x="6538988" y="-602660"/>
              <a:ext cx="3494156" cy="2821581"/>
              <a:chOff x="-2181289" y="-2143859"/>
              <a:chExt cx="13506595" cy="10906769"/>
            </a:xfrm>
          </p:grpSpPr>
          <p:sp>
            <p:nvSpPr>
              <p:cNvPr id="3565" name="Google Shape;3565;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8" name="Google Shape;3578;p19"/>
            <p:cNvGrpSpPr/>
            <p:nvPr/>
          </p:nvGrpSpPr>
          <p:grpSpPr>
            <a:xfrm>
              <a:off x="6543438" y="1237152"/>
              <a:ext cx="3494156" cy="2821581"/>
              <a:chOff x="-2181289" y="-2143859"/>
              <a:chExt cx="13506595" cy="10906769"/>
            </a:xfrm>
          </p:grpSpPr>
          <p:sp>
            <p:nvSpPr>
              <p:cNvPr id="3579" name="Google Shape;3579;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2" name="Google Shape;3592;p19"/>
            <p:cNvGrpSpPr/>
            <p:nvPr/>
          </p:nvGrpSpPr>
          <p:grpSpPr>
            <a:xfrm>
              <a:off x="6543438" y="2972377"/>
              <a:ext cx="3494156" cy="2821581"/>
              <a:chOff x="-2181289" y="-2143859"/>
              <a:chExt cx="13506595" cy="10906769"/>
            </a:xfrm>
          </p:grpSpPr>
          <p:sp>
            <p:nvSpPr>
              <p:cNvPr id="3593" name="Google Shape;3593;p1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06" name="Google Shape;3606;p19"/>
          <p:cNvSpPr/>
          <p:nvPr/>
        </p:nvSpPr>
        <p:spPr>
          <a:xfrm>
            <a:off x="1376325" y="558525"/>
            <a:ext cx="8321700" cy="499200"/>
          </a:xfrm>
          <a:prstGeom prst="roundRect">
            <a:avLst>
              <a:gd name="adj" fmla="val 25270"/>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9"/>
          <p:cNvSpPr/>
          <p:nvPr/>
        </p:nvSpPr>
        <p:spPr>
          <a:xfrm>
            <a:off x="638300"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9"/>
          <p:cNvSpPr txBox="1">
            <a:spLocks noGrp="1"/>
          </p:cNvSpPr>
          <p:nvPr>
            <p:ph type="subTitle" idx="1"/>
          </p:nvPr>
        </p:nvSpPr>
        <p:spPr>
          <a:xfrm>
            <a:off x="6309075" y="3383575"/>
            <a:ext cx="1380900" cy="414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000">
                <a:solidFill>
                  <a:schemeClr val="accent6"/>
                </a:solidFill>
              </a:defRPr>
            </a:lvl1pPr>
            <a:lvl2pPr lvl="1" algn="ctr" rtl="0">
              <a:spcBef>
                <a:spcPts val="0"/>
              </a:spcBef>
              <a:spcAft>
                <a:spcPts val="0"/>
              </a:spcAft>
              <a:buNone/>
              <a:defRPr sz="2000">
                <a:solidFill>
                  <a:schemeClr val="accent6"/>
                </a:solidFill>
              </a:defRPr>
            </a:lvl2pPr>
            <a:lvl3pPr lvl="2" algn="ctr" rtl="0">
              <a:spcBef>
                <a:spcPts val="0"/>
              </a:spcBef>
              <a:spcAft>
                <a:spcPts val="0"/>
              </a:spcAft>
              <a:buNone/>
              <a:defRPr sz="2000">
                <a:solidFill>
                  <a:schemeClr val="accent6"/>
                </a:solidFill>
              </a:defRPr>
            </a:lvl3pPr>
            <a:lvl4pPr lvl="3" algn="ctr" rtl="0">
              <a:spcBef>
                <a:spcPts val="0"/>
              </a:spcBef>
              <a:spcAft>
                <a:spcPts val="0"/>
              </a:spcAft>
              <a:buNone/>
              <a:defRPr sz="2000">
                <a:solidFill>
                  <a:schemeClr val="accent6"/>
                </a:solidFill>
              </a:defRPr>
            </a:lvl4pPr>
            <a:lvl5pPr lvl="4" algn="ctr" rtl="0">
              <a:spcBef>
                <a:spcPts val="0"/>
              </a:spcBef>
              <a:spcAft>
                <a:spcPts val="0"/>
              </a:spcAft>
              <a:buNone/>
              <a:defRPr sz="2000">
                <a:solidFill>
                  <a:schemeClr val="accent6"/>
                </a:solidFill>
              </a:defRPr>
            </a:lvl5pPr>
            <a:lvl6pPr lvl="5" algn="ctr" rtl="0">
              <a:spcBef>
                <a:spcPts val="0"/>
              </a:spcBef>
              <a:spcAft>
                <a:spcPts val="0"/>
              </a:spcAft>
              <a:buNone/>
              <a:defRPr sz="2000">
                <a:solidFill>
                  <a:schemeClr val="accent6"/>
                </a:solidFill>
              </a:defRPr>
            </a:lvl6pPr>
            <a:lvl7pPr lvl="6" algn="ctr" rtl="0">
              <a:spcBef>
                <a:spcPts val="0"/>
              </a:spcBef>
              <a:spcAft>
                <a:spcPts val="0"/>
              </a:spcAft>
              <a:buNone/>
              <a:defRPr sz="2000">
                <a:solidFill>
                  <a:schemeClr val="accent6"/>
                </a:solidFill>
              </a:defRPr>
            </a:lvl7pPr>
            <a:lvl8pPr lvl="7" algn="ctr" rtl="0">
              <a:spcBef>
                <a:spcPts val="0"/>
              </a:spcBef>
              <a:spcAft>
                <a:spcPts val="0"/>
              </a:spcAft>
              <a:buNone/>
              <a:defRPr sz="2000">
                <a:solidFill>
                  <a:schemeClr val="accent6"/>
                </a:solidFill>
              </a:defRPr>
            </a:lvl8pPr>
            <a:lvl9pPr lvl="8" algn="ctr" rtl="0">
              <a:spcBef>
                <a:spcPts val="0"/>
              </a:spcBef>
              <a:spcAft>
                <a:spcPts val="0"/>
              </a:spcAft>
              <a:buNone/>
              <a:defRPr sz="2000">
                <a:solidFill>
                  <a:schemeClr val="accent6"/>
                </a:solidFill>
              </a:defRPr>
            </a:lvl9pPr>
          </a:lstStyle>
          <a:p>
            <a:endParaRPr/>
          </a:p>
        </p:txBody>
      </p:sp>
      <p:sp>
        <p:nvSpPr>
          <p:cNvPr id="3609" name="Google Shape;3609;p19"/>
          <p:cNvSpPr txBox="1">
            <a:spLocks noGrp="1"/>
          </p:cNvSpPr>
          <p:nvPr>
            <p:ph type="subTitle" idx="2"/>
          </p:nvPr>
        </p:nvSpPr>
        <p:spPr>
          <a:xfrm>
            <a:off x="5870325" y="3729475"/>
            <a:ext cx="2258400" cy="76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3610" name="Google Shape;3610;p19"/>
          <p:cNvSpPr txBox="1">
            <a:spLocks noGrp="1"/>
          </p:cNvSpPr>
          <p:nvPr>
            <p:ph type="subTitle" idx="3"/>
          </p:nvPr>
        </p:nvSpPr>
        <p:spPr>
          <a:xfrm>
            <a:off x="1911225" y="3366400"/>
            <a:ext cx="1380900" cy="414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000">
                <a:solidFill>
                  <a:schemeClr val="accent6"/>
                </a:solidFill>
              </a:defRPr>
            </a:lvl1pPr>
            <a:lvl2pPr lvl="1" algn="ctr" rtl="0">
              <a:spcBef>
                <a:spcPts val="0"/>
              </a:spcBef>
              <a:spcAft>
                <a:spcPts val="0"/>
              </a:spcAft>
              <a:buNone/>
              <a:defRPr sz="2000">
                <a:solidFill>
                  <a:schemeClr val="accent6"/>
                </a:solidFill>
              </a:defRPr>
            </a:lvl2pPr>
            <a:lvl3pPr lvl="2" algn="ctr" rtl="0">
              <a:spcBef>
                <a:spcPts val="0"/>
              </a:spcBef>
              <a:spcAft>
                <a:spcPts val="0"/>
              </a:spcAft>
              <a:buNone/>
              <a:defRPr sz="2000">
                <a:solidFill>
                  <a:schemeClr val="accent6"/>
                </a:solidFill>
              </a:defRPr>
            </a:lvl3pPr>
            <a:lvl4pPr lvl="3" algn="ctr" rtl="0">
              <a:spcBef>
                <a:spcPts val="0"/>
              </a:spcBef>
              <a:spcAft>
                <a:spcPts val="0"/>
              </a:spcAft>
              <a:buNone/>
              <a:defRPr sz="2000">
                <a:solidFill>
                  <a:schemeClr val="accent6"/>
                </a:solidFill>
              </a:defRPr>
            </a:lvl4pPr>
            <a:lvl5pPr lvl="4" algn="ctr" rtl="0">
              <a:spcBef>
                <a:spcPts val="0"/>
              </a:spcBef>
              <a:spcAft>
                <a:spcPts val="0"/>
              </a:spcAft>
              <a:buNone/>
              <a:defRPr sz="2000">
                <a:solidFill>
                  <a:schemeClr val="accent6"/>
                </a:solidFill>
              </a:defRPr>
            </a:lvl5pPr>
            <a:lvl6pPr lvl="5" algn="ctr" rtl="0">
              <a:spcBef>
                <a:spcPts val="0"/>
              </a:spcBef>
              <a:spcAft>
                <a:spcPts val="0"/>
              </a:spcAft>
              <a:buNone/>
              <a:defRPr sz="2000">
                <a:solidFill>
                  <a:schemeClr val="accent6"/>
                </a:solidFill>
              </a:defRPr>
            </a:lvl6pPr>
            <a:lvl7pPr lvl="6" algn="ctr" rtl="0">
              <a:spcBef>
                <a:spcPts val="0"/>
              </a:spcBef>
              <a:spcAft>
                <a:spcPts val="0"/>
              </a:spcAft>
              <a:buNone/>
              <a:defRPr sz="2000">
                <a:solidFill>
                  <a:schemeClr val="accent6"/>
                </a:solidFill>
              </a:defRPr>
            </a:lvl7pPr>
            <a:lvl8pPr lvl="7" algn="ctr" rtl="0">
              <a:spcBef>
                <a:spcPts val="0"/>
              </a:spcBef>
              <a:spcAft>
                <a:spcPts val="0"/>
              </a:spcAft>
              <a:buNone/>
              <a:defRPr sz="2000">
                <a:solidFill>
                  <a:schemeClr val="accent6"/>
                </a:solidFill>
              </a:defRPr>
            </a:lvl8pPr>
            <a:lvl9pPr lvl="8" algn="ctr" rtl="0">
              <a:spcBef>
                <a:spcPts val="0"/>
              </a:spcBef>
              <a:spcAft>
                <a:spcPts val="0"/>
              </a:spcAft>
              <a:buNone/>
              <a:defRPr sz="2000">
                <a:solidFill>
                  <a:schemeClr val="accent6"/>
                </a:solidFill>
              </a:defRPr>
            </a:lvl9pPr>
          </a:lstStyle>
          <a:p>
            <a:endParaRPr/>
          </a:p>
        </p:txBody>
      </p:sp>
      <p:sp>
        <p:nvSpPr>
          <p:cNvPr id="3611" name="Google Shape;3611;p19"/>
          <p:cNvSpPr txBox="1">
            <a:spLocks noGrp="1"/>
          </p:cNvSpPr>
          <p:nvPr>
            <p:ph type="subTitle" idx="4"/>
          </p:nvPr>
        </p:nvSpPr>
        <p:spPr>
          <a:xfrm>
            <a:off x="1472475" y="3729475"/>
            <a:ext cx="2258400" cy="76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3612" name="Google Shape;3612;p19"/>
          <p:cNvSpPr txBox="1">
            <a:spLocks noGrp="1"/>
          </p:cNvSpPr>
          <p:nvPr>
            <p:ph type="subTitle" idx="5"/>
          </p:nvPr>
        </p:nvSpPr>
        <p:spPr>
          <a:xfrm>
            <a:off x="4110150" y="2255063"/>
            <a:ext cx="1380900" cy="414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000">
                <a:solidFill>
                  <a:schemeClr val="accent6"/>
                </a:solidFill>
              </a:defRPr>
            </a:lvl1pPr>
            <a:lvl2pPr lvl="1" algn="ctr" rtl="0">
              <a:spcBef>
                <a:spcPts val="0"/>
              </a:spcBef>
              <a:spcAft>
                <a:spcPts val="0"/>
              </a:spcAft>
              <a:buNone/>
              <a:defRPr sz="2000">
                <a:solidFill>
                  <a:schemeClr val="accent6"/>
                </a:solidFill>
              </a:defRPr>
            </a:lvl2pPr>
            <a:lvl3pPr lvl="2" algn="ctr" rtl="0">
              <a:spcBef>
                <a:spcPts val="0"/>
              </a:spcBef>
              <a:spcAft>
                <a:spcPts val="0"/>
              </a:spcAft>
              <a:buNone/>
              <a:defRPr sz="2000">
                <a:solidFill>
                  <a:schemeClr val="accent6"/>
                </a:solidFill>
              </a:defRPr>
            </a:lvl3pPr>
            <a:lvl4pPr lvl="3" algn="ctr" rtl="0">
              <a:spcBef>
                <a:spcPts val="0"/>
              </a:spcBef>
              <a:spcAft>
                <a:spcPts val="0"/>
              </a:spcAft>
              <a:buNone/>
              <a:defRPr sz="2000">
                <a:solidFill>
                  <a:schemeClr val="accent6"/>
                </a:solidFill>
              </a:defRPr>
            </a:lvl4pPr>
            <a:lvl5pPr lvl="4" algn="ctr" rtl="0">
              <a:spcBef>
                <a:spcPts val="0"/>
              </a:spcBef>
              <a:spcAft>
                <a:spcPts val="0"/>
              </a:spcAft>
              <a:buNone/>
              <a:defRPr sz="2000">
                <a:solidFill>
                  <a:schemeClr val="accent6"/>
                </a:solidFill>
              </a:defRPr>
            </a:lvl5pPr>
            <a:lvl6pPr lvl="5" algn="ctr" rtl="0">
              <a:spcBef>
                <a:spcPts val="0"/>
              </a:spcBef>
              <a:spcAft>
                <a:spcPts val="0"/>
              </a:spcAft>
              <a:buNone/>
              <a:defRPr sz="2000">
                <a:solidFill>
                  <a:schemeClr val="accent6"/>
                </a:solidFill>
              </a:defRPr>
            </a:lvl6pPr>
            <a:lvl7pPr lvl="6" algn="ctr" rtl="0">
              <a:spcBef>
                <a:spcPts val="0"/>
              </a:spcBef>
              <a:spcAft>
                <a:spcPts val="0"/>
              </a:spcAft>
              <a:buNone/>
              <a:defRPr sz="2000">
                <a:solidFill>
                  <a:schemeClr val="accent6"/>
                </a:solidFill>
              </a:defRPr>
            </a:lvl7pPr>
            <a:lvl8pPr lvl="7" algn="ctr" rtl="0">
              <a:spcBef>
                <a:spcPts val="0"/>
              </a:spcBef>
              <a:spcAft>
                <a:spcPts val="0"/>
              </a:spcAft>
              <a:buNone/>
              <a:defRPr sz="2000">
                <a:solidFill>
                  <a:schemeClr val="accent6"/>
                </a:solidFill>
              </a:defRPr>
            </a:lvl8pPr>
            <a:lvl9pPr lvl="8" algn="ctr" rtl="0">
              <a:spcBef>
                <a:spcPts val="0"/>
              </a:spcBef>
              <a:spcAft>
                <a:spcPts val="0"/>
              </a:spcAft>
              <a:buNone/>
              <a:defRPr sz="2000">
                <a:solidFill>
                  <a:schemeClr val="accent6"/>
                </a:solidFill>
              </a:defRPr>
            </a:lvl9pPr>
          </a:lstStyle>
          <a:p>
            <a:endParaRPr/>
          </a:p>
        </p:txBody>
      </p:sp>
      <p:sp>
        <p:nvSpPr>
          <p:cNvPr id="3613" name="Google Shape;3613;p19"/>
          <p:cNvSpPr txBox="1">
            <a:spLocks noGrp="1"/>
          </p:cNvSpPr>
          <p:nvPr>
            <p:ph type="subTitle" idx="6"/>
          </p:nvPr>
        </p:nvSpPr>
        <p:spPr>
          <a:xfrm>
            <a:off x="3671400" y="2618125"/>
            <a:ext cx="2258400" cy="76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3614" name="Google Shape;3614;p19"/>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
  <p:cSld name="CUSTOM_12_1_1">
    <p:spTree>
      <p:nvGrpSpPr>
        <p:cNvPr id="1" name="Shape 3615"/>
        <p:cNvGrpSpPr/>
        <p:nvPr/>
      </p:nvGrpSpPr>
      <p:grpSpPr>
        <a:xfrm>
          <a:off x="0" y="0"/>
          <a:ext cx="0" cy="0"/>
          <a:chOff x="0" y="0"/>
          <a:chExt cx="0" cy="0"/>
        </a:xfrm>
      </p:grpSpPr>
      <p:grpSp>
        <p:nvGrpSpPr>
          <p:cNvPr id="3616" name="Google Shape;3616;p20"/>
          <p:cNvGrpSpPr/>
          <p:nvPr/>
        </p:nvGrpSpPr>
        <p:grpSpPr>
          <a:xfrm>
            <a:off x="-759437" y="-677748"/>
            <a:ext cx="10680656" cy="7416681"/>
            <a:chOff x="-767562" y="-715848"/>
            <a:chExt cx="10680656" cy="7416681"/>
          </a:xfrm>
        </p:grpSpPr>
        <p:grpSp>
          <p:nvGrpSpPr>
            <p:cNvPr id="3617" name="Google Shape;3617;p20"/>
            <p:cNvGrpSpPr/>
            <p:nvPr/>
          </p:nvGrpSpPr>
          <p:grpSpPr>
            <a:xfrm>
              <a:off x="-346087" y="-550610"/>
              <a:ext cx="3494156" cy="2821581"/>
              <a:chOff x="-2181289" y="-2143859"/>
              <a:chExt cx="13506595" cy="10906769"/>
            </a:xfrm>
          </p:grpSpPr>
          <p:sp>
            <p:nvSpPr>
              <p:cNvPr id="3618" name="Google Shape;3618;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1" name="Google Shape;3631;p20"/>
            <p:cNvGrpSpPr/>
            <p:nvPr/>
          </p:nvGrpSpPr>
          <p:grpSpPr>
            <a:xfrm>
              <a:off x="1285738" y="935190"/>
              <a:ext cx="3494156" cy="2821581"/>
              <a:chOff x="-2181289" y="-2143859"/>
              <a:chExt cx="13506595" cy="10906769"/>
            </a:xfrm>
          </p:grpSpPr>
          <p:sp>
            <p:nvSpPr>
              <p:cNvPr id="3632" name="Google Shape;3632;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20"/>
            <p:cNvGrpSpPr/>
            <p:nvPr/>
          </p:nvGrpSpPr>
          <p:grpSpPr>
            <a:xfrm>
              <a:off x="1285738" y="3161215"/>
              <a:ext cx="3494156" cy="2821581"/>
              <a:chOff x="-2181289" y="-2143859"/>
              <a:chExt cx="13506595" cy="10906769"/>
            </a:xfrm>
          </p:grpSpPr>
          <p:sp>
            <p:nvSpPr>
              <p:cNvPr id="3646" name="Google Shape;3646;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9" name="Google Shape;3659;p20"/>
            <p:cNvGrpSpPr/>
            <p:nvPr/>
          </p:nvGrpSpPr>
          <p:grpSpPr>
            <a:xfrm>
              <a:off x="-767562" y="3056690"/>
              <a:ext cx="3494156" cy="2821581"/>
              <a:chOff x="-2181289" y="-2143859"/>
              <a:chExt cx="13506595" cy="10906769"/>
            </a:xfrm>
          </p:grpSpPr>
          <p:sp>
            <p:nvSpPr>
              <p:cNvPr id="3660" name="Google Shape;3660;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3" name="Google Shape;3673;p20"/>
            <p:cNvGrpSpPr/>
            <p:nvPr/>
          </p:nvGrpSpPr>
          <p:grpSpPr>
            <a:xfrm>
              <a:off x="6209713" y="2541427"/>
              <a:ext cx="3494156" cy="2821581"/>
              <a:chOff x="-2181289" y="-2143859"/>
              <a:chExt cx="13506595" cy="10906769"/>
            </a:xfrm>
          </p:grpSpPr>
          <p:sp>
            <p:nvSpPr>
              <p:cNvPr id="3674" name="Google Shape;3674;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20"/>
            <p:cNvGrpSpPr/>
            <p:nvPr/>
          </p:nvGrpSpPr>
          <p:grpSpPr>
            <a:xfrm>
              <a:off x="6418938" y="501627"/>
              <a:ext cx="3494156" cy="2821581"/>
              <a:chOff x="-2181289" y="-2143859"/>
              <a:chExt cx="13506595" cy="10906769"/>
            </a:xfrm>
          </p:grpSpPr>
          <p:sp>
            <p:nvSpPr>
              <p:cNvPr id="3688" name="Google Shape;3688;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1" name="Google Shape;3701;p20"/>
            <p:cNvGrpSpPr/>
            <p:nvPr/>
          </p:nvGrpSpPr>
          <p:grpSpPr>
            <a:xfrm>
              <a:off x="5732463" y="-715848"/>
              <a:ext cx="3494156" cy="2821581"/>
              <a:chOff x="-2181289" y="-2143859"/>
              <a:chExt cx="13506595" cy="10906769"/>
            </a:xfrm>
          </p:grpSpPr>
          <p:sp>
            <p:nvSpPr>
              <p:cNvPr id="3702" name="Google Shape;3702;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5" name="Google Shape;3715;p20"/>
            <p:cNvGrpSpPr/>
            <p:nvPr/>
          </p:nvGrpSpPr>
          <p:grpSpPr>
            <a:xfrm>
              <a:off x="3427313" y="3323190"/>
              <a:ext cx="3494156" cy="2821581"/>
              <a:chOff x="-2181289" y="-2143859"/>
              <a:chExt cx="13506595" cy="10906769"/>
            </a:xfrm>
          </p:grpSpPr>
          <p:sp>
            <p:nvSpPr>
              <p:cNvPr id="3716" name="Google Shape;3716;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9" name="Google Shape;3729;p20"/>
            <p:cNvGrpSpPr/>
            <p:nvPr/>
          </p:nvGrpSpPr>
          <p:grpSpPr>
            <a:xfrm>
              <a:off x="2324326" y="-550610"/>
              <a:ext cx="3494156" cy="2821581"/>
              <a:chOff x="-2181289" y="-2143859"/>
              <a:chExt cx="13506595" cy="10906769"/>
            </a:xfrm>
          </p:grpSpPr>
          <p:sp>
            <p:nvSpPr>
              <p:cNvPr id="3730" name="Google Shape;3730;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20"/>
            <p:cNvGrpSpPr/>
            <p:nvPr/>
          </p:nvGrpSpPr>
          <p:grpSpPr>
            <a:xfrm>
              <a:off x="-706312" y="1057677"/>
              <a:ext cx="3494156" cy="2821581"/>
              <a:chOff x="-2181289" y="-2143859"/>
              <a:chExt cx="13506595" cy="10906769"/>
            </a:xfrm>
          </p:grpSpPr>
          <p:sp>
            <p:nvSpPr>
              <p:cNvPr id="3744" name="Google Shape;3744;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7" name="Google Shape;3757;p20"/>
            <p:cNvGrpSpPr/>
            <p:nvPr/>
          </p:nvGrpSpPr>
          <p:grpSpPr>
            <a:xfrm>
              <a:off x="4373813" y="378240"/>
              <a:ext cx="3494156" cy="2821581"/>
              <a:chOff x="-2181289" y="-2143859"/>
              <a:chExt cx="13506595" cy="10906769"/>
            </a:xfrm>
          </p:grpSpPr>
          <p:sp>
            <p:nvSpPr>
              <p:cNvPr id="3758" name="Google Shape;3758;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1" name="Google Shape;3771;p20"/>
            <p:cNvGrpSpPr/>
            <p:nvPr/>
          </p:nvGrpSpPr>
          <p:grpSpPr>
            <a:xfrm>
              <a:off x="6155463" y="3879252"/>
              <a:ext cx="3494156" cy="2821581"/>
              <a:chOff x="-2181289" y="-2143859"/>
              <a:chExt cx="13506595" cy="10906769"/>
            </a:xfrm>
          </p:grpSpPr>
          <p:sp>
            <p:nvSpPr>
              <p:cNvPr id="3772" name="Google Shape;3772;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20"/>
            <p:cNvGrpSpPr/>
            <p:nvPr/>
          </p:nvGrpSpPr>
          <p:grpSpPr>
            <a:xfrm>
              <a:off x="3427313" y="1749227"/>
              <a:ext cx="3494156" cy="2821581"/>
              <a:chOff x="-2181289" y="-2143859"/>
              <a:chExt cx="13506595" cy="10906769"/>
            </a:xfrm>
          </p:grpSpPr>
          <p:sp>
            <p:nvSpPr>
              <p:cNvPr id="3786" name="Google Shape;3786;p2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2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2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99" name="Google Shape;3799;p20"/>
          <p:cNvSpPr/>
          <p:nvPr/>
        </p:nvSpPr>
        <p:spPr>
          <a:xfrm>
            <a:off x="1371600" y="558525"/>
            <a:ext cx="8326500" cy="499200"/>
          </a:xfrm>
          <a:prstGeom prst="roundRect">
            <a:avLst>
              <a:gd name="adj" fmla="val 2527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0"/>
          <p:cNvSpPr/>
          <p:nvPr/>
        </p:nvSpPr>
        <p:spPr>
          <a:xfrm>
            <a:off x="638300"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0"/>
          <p:cNvSpPr txBox="1">
            <a:spLocks noGrp="1"/>
          </p:cNvSpPr>
          <p:nvPr>
            <p:ph type="subTitle" idx="1"/>
          </p:nvPr>
        </p:nvSpPr>
        <p:spPr>
          <a:xfrm>
            <a:off x="2780214" y="1604525"/>
            <a:ext cx="1886700" cy="36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chemeClr val="accent6"/>
                </a:solidFill>
              </a:defRPr>
            </a:lvl1pPr>
            <a:lvl2pPr lvl="1" rtl="0">
              <a:spcBef>
                <a:spcPts val="0"/>
              </a:spcBef>
              <a:spcAft>
                <a:spcPts val="0"/>
              </a:spcAft>
              <a:buNone/>
              <a:defRPr sz="2000">
                <a:solidFill>
                  <a:schemeClr val="accent6"/>
                </a:solidFill>
              </a:defRPr>
            </a:lvl2pPr>
            <a:lvl3pPr lvl="2" rtl="0">
              <a:spcBef>
                <a:spcPts val="0"/>
              </a:spcBef>
              <a:spcAft>
                <a:spcPts val="0"/>
              </a:spcAft>
              <a:buNone/>
              <a:defRPr sz="2000">
                <a:solidFill>
                  <a:schemeClr val="accent6"/>
                </a:solidFill>
              </a:defRPr>
            </a:lvl3pPr>
            <a:lvl4pPr lvl="3" rtl="0">
              <a:spcBef>
                <a:spcPts val="0"/>
              </a:spcBef>
              <a:spcAft>
                <a:spcPts val="0"/>
              </a:spcAft>
              <a:buNone/>
              <a:defRPr sz="2000">
                <a:solidFill>
                  <a:schemeClr val="accent6"/>
                </a:solidFill>
              </a:defRPr>
            </a:lvl4pPr>
            <a:lvl5pPr lvl="4" rtl="0">
              <a:spcBef>
                <a:spcPts val="0"/>
              </a:spcBef>
              <a:spcAft>
                <a:spcPts val="0"/>
              </a:spcAft>
              <a:buNone/>
              <a:defRPr sz="2000">
                <a:solidFill>
                  <a:schemeClr val="accent6"/>
                </a:solidFill>
              </a:defRPr>
            </a:lvl5pPr>
            <a:lvl6pPr lvl="5" rtl="0">
              <a:spcBef>
                <a:spcPts val="0"/>
              </a:spcBef>
              <a:spcAft>
                <a:spcPts val="0"/>
              </a:spcAft>
              <a:buNone/>
              <a:defRPr sz="2000">
                <a:solidFill>
                  <a:schemeClr val="accent6"/>
                </a:solidFill>
              </a:defRPr>
            </a:lvl6pPr>
            <a:lvl7pPr lvl="6" rtl="0">
              <a:spcBef>
                <a:spcPts val="0"/>
              </a:spcBef>
              <a:spcAft>
                <a:spcPts val="0"/>
              </a:spcAft>
              <a:buNone/>
              <a:defRPr sz="2000">
                <a:solidFill>
                  <a:schemeClr val="accent6"/>
                </a:solidFill>
              </a:defRPr>
            </a:lvl7pPr>
            <a:lvl8pPr lvl="7" rtl="0">
              <a:spcBef>
                <a:spcPts val="0"/>
              </a:spcBef>
              <a:spcAft>
                <a:spcPts val="0"/>
              </a:spcAft>
              <a:buNone/>
              <a:defRPr sz="2000">
                <a:solidFill>
                  <a:schemeClr val="accent6"/>
                </a:solidFill>
              </a:defRPr>
            </a:lvl8pPr>
            <a:lvl9pPr lvl="8" rtl="0">
              <a:spcBef>
                <a:spcPts val="0"/>
              </a:spcBef>
              <a:spcAft>
                <a:spcPts val="0"/>
              </a:spcAft>
              <a:buNone/>
              <a:defRPr sz="2000">
                <a:solidFill>
                  <a:schemeClr val="accent6"/>
                </a:solidFill>
              </a:defRPr>
            </a:lvl9pPr>
          </a:lstStyle>
          <a:p>
            <a:endParaRPr/>
          </a:p>
        </p:txBody>
      </p:sp>
      <p:sp>
        <p:nvSpPr>
          <p:cNvPr id="3802" name="Google Shape;3802;p20"/>
          <p:cNvSpPr txBox="1">
            <a:spLocks noGrp="1"/>
          </p:cNvSpPr>
          <p:nvPr>
            <p:ph type="subTitle" idx="2"/>
          </p:nvPr>
        </p:nvSpPr>
        <p:spPr>
          <a:xfrm>
            <a:off x="2780224" y="1994250"/>
            <a:ext cx="1593600" cy="762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atin typeface="Ubuntu"/>
                <a:ea typeface="Ubuntu"/>
                <a:cs typeface="Ubuntu"/>
                <a:sym typeface="Ubuntu"/>
              </a:defRPr>
            </a:lvl1pPr>
            <a:lvl2pPr lvl="1" rtl="0">
              <a:spcBef>
                <a:spcPts val="0"/>
              </a:spcBef>
              <a:spcAft>
                <a:spcPts val="0"/>
              </a:spcAft>
              <a:buNone/>
              <a:defRPr sz="1400">
                <a:latin typeface="Ubuntu"/>
                <a:ea typeface="Ubuntu"/>
                <a:cs typeface="Ubuntu"/>
                <a:sym typeface="Ubuntu"/>
              </a:defRPr>
            </a:lvl2pPr>
            <a:lvl3pPr lvl="2" rtl="0">
              <a:spcBef>
                <a:spcPts val="0"/>
              </a:spcBef>
              <a:spcAft>
                <a:spcPts val="0"/>
              </a:spcAft>
              <a:buNone/>
              <a:defRPr sz="1400">
                <a:latin typeface="Ubuntu"/>
                <a:ea typeface="Ubuntu"/>
                <a:cs typeface="Ubuntu"/>
                <a:sym typeface="Ubuntu"/>
              </a:defRPr>
            </a:lvl3pPr>
            <a:lvl4pPr lvl="3" rtl="0">
              <a:spcBef>
                <a:spcPts val="0"/>
              </a:spcBef>
              <a:spcAft>
                <a:spcPts val="0"/>
              </a:spcAft>
              <a:buNone/>
              <a:defRPr sz="1400">
                <a:latin typeface="Ubuntu"/>
                <a:ea typeface="Ubuntu"/>
                <a:cs typeface="Ubuntu"/>
                <a:sym typeface="Ubuntu"/>
              </a:defRPr>
            </a:lvl4pPr>
            <a:lvl5pPr lvl="4" rtl="0">
              <a:spcBef>
                <a:spcPts val="0"/>
              </a:spcBef>
              <a:spcAft>
                <a:spcPts val="0"/>
              </a:spcAft>
              <a:buNone/>
              <a:defRPr sz="1400">
                <a:latin typeface="Ubuntu"/>
                <a:ea typeface="Ubuntu"/>
                <a:cs typeface="Ubuntu"/>
                <a:sym typeface="Ubuntu"/>
              </a:defRPr>
            </a:lvl5pPr>
            <a:lvl6pPr lvl="5" rtl="0">
              <a:spcBef>
                <a:spcPts val="0"/>
              </a:spcBef>
              <a:spcAft>
                <a:spcPts val="0"/>
              </a:spcAft>
              <a:buNone/>
              <a:defRPr sz="1400">
                <a:latin typeface="Ubuntu"/>
                <a:ea typeface="Ubuntu"/>
                <a:cs typeface="Ubuntu"/>
                <a:sym typeface="Ubuntu"/>
              </a:defRPr>
            </a:lvl6pPr>
            <a:lvl7pPr lvl="6" rtl="0">
              <a:spcBef>
                <a:spcPts val="0"/>
              </a:spcBef>
              <a:spcAft>
                <a:spcPts val="0"/>
              </a:spcAft>
              <a:buNone/>
              <a:defRPr sz="1400">
                <a:latin typeface="Ubuntu"/>
                <a:ea typeface="Ubuntu"/>
                <a:cs typeface="Ubuntu"/>
                <a:sym typeface="Ubuntu"/>
              </a:defRPr>
            </a:lvl7pPr>
            <a:lvl8pPr lvl="7" rtl="0">
              <a:spcBef>
                <a:spcPts val="0"/>
              </a:spcBef>
              <a:spcAft>
                <a:spcPts val="0"/>
              </a:spcAft>
              <a:buNone/>
              <a:defRPr sz="1400">
                <a:latin typeface="Ubuntu"/>
                <a:ea typeface="Ubuntu"/>
                <a:cs typeface="Ubuntu"/>
                <a:sym typeface="Ubuntu"/>
              </a:defRPr>
            </a:lvl8pPr>
            <a:lvl9pPr lvl="8" rtl="0">
              <a:spcBef>
                <a:spcPts val="0"/>
              </a:spcBef>
              <a:spcAft>
                <a:spcPts val="0"/>
              </a:spcAft>
              <a:buNone/>
              <a:defRPr sz="1400">
                <a:latin typeface="Ubuntu"/>
                <a:ea typeface="Ubuntu"/>
                <a:cs typeface="Ubuntu"/>
                <a:sym typeface="Ubuntu"/>
              </a:defRPr>
            </a:lvl9pPr>
          </a:lstStyle>
          <a:p>
            <a:endParaRPr/>
          </a:p>
        </p:txBody>
      </p:sp>
      <p:sp>
        <p:nvSpPr>
          <p:cNvPr id="3803" name="Google Shape;3803;p20"/>
          <p:cNvSpPr txBox="1">
            <a:spLocks noGrp="1"/>
          </p:cNvSpPr>
          <p:nvPr>
            <p:ph type="subTitle" idx="3"/>
          </p:nvPr>
        </p:nvSpPr>
        <p:spPr>
          <a:xfrm>
            <a:off x="6188771" y="3116175"/>
            <a:ext cx="1886700" cy="36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chemeClr val="accent6"/>
                </a:solidFill>
              </a:defRPr>
            </a:lvl1pPr>
            <a:lvl2pPr lvl="1" rtl="0">
              <a:spcBef>
                <a:spcPts val="0"/>
              </a:spcBef>
              <a:spcAft>
                <a:spcPts val="0"/>
              </a:spcAft>
              <a:buNone/>
              <a:defRPr sz="2000">
                <a:solidFill>
                  <a:schemeClr val="accent6"/>
                </a:solidFill>
              </a:defRPr>
            </a:lvl2pPr>
            <a:lvl3pPr lvl="2" rtl="0">
              <a:spcBef>
                <a:spcPts val="0"/>
              </a:spcBef>
              <a:spcAft>
                <a:spcPts val="0"/>
              </a:spcAft>
              <a:buNone/>
              <a:defRPr sz="2000">
                <a:solidFill>
                  <a:schemeClr val="accent6"/>
                </a:solidFill>
              </a:defRPr>
            </a:lvl3pPr>
            <a:lvl4pPr lvl="3" rtl="0">
              <a:spcBef>
                <a:spcPts val="0"/>
              </a:spcBef>
              <a:spcAft>
                <a:spcPts val="0"/>
              </a:spcAft>
              <a:buNone/>
              <a:defRPr sz="2000">
                <a:solidFill>
                  <a:schemeClr val="accent6"/>
                </a:solidFill>
              </a:defRPr>
            </a:lvl4pPr>
            <a:lvl5pPr lvl="4" rtl="0">
              <a:spcBef>
                <a:spcPts val="0"/>
              </a:spcBef>
              <a:spcAft>
                <a:spcPts val="0"/>
              </a:spcAft>
              <a:buNone/>
              <a:defRPr sz="2000">
                <a:solidFill>
                  <a:schemeClr val="accent6"/>
                </a:solidFill>
              </a:defRPr>
            </a:lvl5pPr>
            <a:lvl6pPr lvl="5" rtl="0">
              <a:spcBef>
                <a:spcPts val="0"/>
              </a:spcBef>
              <a:spcAft>
                <a:spcPts val="0"/>
              </a:spcAft>
              <a:buNone/>
              <a:defRPr sz="2000">
                <a:solidFill>
                  <a:schemeClr val="accent6"/>
                </a:solidFill>
              </a:defRPr>
            </a:lvl6pPr>
            <a:lvl7pPr lvl="6" rtl="0">
              <a:spcBef>
                <a:spcPts val="0"/>
              </a:spcBef>
              <a:spcAft>
                <a:spcPts val="0"/>
              </a:spcAft>
              <a:buNone/>
              <a:defRPr sz="2000">
                <a:solidFill>
                  <a:schemeClr val="accent6"/>
                </a:solidFill>
              </a:defRPr>
            </a:lvl7pPr>
            <a:lvl8pPr lvl="7" rtl="0">
              <a:spcBef>
                <a:spcPts val="0"/>
              </a:spcBef>
              <a:spcAft>
                <a:spcPts val="0"/>
              </a:spcAft>
              <a:buNone/>
              <a:defRPr sz="2000">
                <a:solidFill>
                  <a:schemeClr val="accent6"/>
                </a:solidFill>
              </a:defRPr>
            </a:lvl8pPr>
            <a:lvl9pPr lvl="8" rtl="0">
              <a:spcBef>
                <a:spcPts val="0"/>
              </a:spcBef>
              <a:spcAft>
                <a:spcPts val="0"/>
              </a:spcAft>
              <a:buNone/>
              <a:defRPr sz="2000">
                <a:solidFill>
                  <a:schemeClr val="accent6"/>
                </a:solidFill>
              </a:defRPr>
            </a:lvl9pPr>
          </a:lstStyle>
          <a:p>
            <a:endParaRPr/>
          </a:p>
        </p:txBody>
      </p:sp>
      <p:sp>
        <p:nvSpPr>
          <p:cNvPr id="3804" name="Google Shape;3804;p20"/>
          <p:cNvSpPr txBox="1">
            <a:spLocks noGrp="1"/>
          </p:cNvSpPr>
          <p:nvPr>
            <p:ph type="subTitle" idx="4"/>
          </p:nvPr>
        </p:nvSpPr>
        <p:spPr>
          <a:xfrm>
            <a:off x="6188775" y="3505900"/>
            <a:ext cx="1593600" cy="762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atin typeface="Ubuntu"/>
                <a:ea typeface="Ubuntu"/>
                <a:cs typeface="Ubuntu"/>
                <a:sym typeface="Ubuntu"/>
              </a:defRPr>
            </a:lvl1pPr>
            <a:lvl2pPr lvl="1" rtl="0">
              <a:spcBef>
                <a:spcPts val="0"/>
              </a:spcBef>
              <a:spcAft>
                <a:spcPts val="0"/>
              </a:spcAft>
              <a:buNone/>
              <a:defRPr sz="1400">
                <a:latin typeface="Ubuntu"/>
                <a:ea typeface="Ubuntu"/>
                <a:cs typeface="Ubuntu"/>
                <a:sym typeface="Ubuntu"/>
              </a:defRPr>
            </a:lvl2pPr>
            <a:lvl3pPr lvl="2" rtl="0">
              <a:spcBef>
                <a:spcPts val="0"/>
              </a:spcBef>
              <a:spcAft>
                <a:spcPts val="0"/>
              </a:spcAft>
              <a:buNone/>
              <a:defRPr sz="1400">
                <a:latin typeface="Ubuntu"/>
                <a:ea typeface="Ubuntu"/>
                <a:cs typeface="Ubuntu"/>
                <a:sym typeface="Ubuntu"/>
              </a:defRPr>
            </a:lvl3pPr>
            <a:lvl4pPr lvl="3" rtl="0">
              <a:spcBef>
                <a:spcPts val="0"/>
              </a:spcBef>
              <a:spcAft>
                <a:spcPts val="0"/>
              </a:spcAft>
              <a:buNone/>
              <a:defRPr sz="1400">
                <a:latin typeface="Ubuntu"/>
                <a:ea typeface="Ubuntu"/>
                <a:cs typeface="Ubuntu"/>
                <a:sym typeface="Ubuntu"/>
              </a:defRPr>
            </a:lvl4pPr>
            <a:lvl5pPr lvl="4" rtl="0">
              <a:spcBef>
                <a:spcPts val="0"/>
              </a:spcBef>
              <a:spcAft>
                <a:spcPts val="0"/>
              </a:spcAft>
              <a:buNone/>
              <a:defRPr sz="1400">
                <a:latin typeface="Ubuntu"/>
                <a:ea typeface="Ubuntu"/>
                <a:cs typeface="Ubuntu"/>
                <a:sym typeface="Ubuntu"/>
              </a:defRPr>
            </a:lvl5pPr>
            <a:lvl6pPr lvl="5" rtl="0">
              <a:spcBef>
                <a:spcPts val="0"/>
              </a:spcBef>
              <a:spcAft>
                <a:spcPts val="0"/>
              </a:spcAft>
              <a:buNone/>
              <a:defRPr sz="1400">
                <a:latin typeface="Ubuntu"/>
                <a:ea typeface="Ubuntu"/>
                <a:cs typeface="Ubuntu"/>
                <a:sym typeface="Ubuntu"/>
              </a:defRPr>
            </a:lvl6pPr>
            <a:lvl7pPr lvl="6" rtl="0">
              <a:spcBef>
                <a:spcPts val="0"/>
              </a:spcBef>
              <a:spcAft>
                <a:spcPts val="0"/>
              </a:spcAft>
              <a:buNone/>
              <a:defRPr sz="1400">
                <a:latin typeface="Ubuntu"/>
                <a:ea typeface="Ubuntu"/>
                <a:cs typeface="Ubuntu"/>
                <a:sym typeface="Ubuntu"/>
              </a:defRPr>
            </a:lvl7pPr>
            <a:lvl8pPr lvl="7" rtl="0">
              <a:spcBef>
                <a:spcPts val="0"/>
              </a:spcBef>
              <a:spcAft>
                <a:spcPts val="0"/>
              </a:spcAft>
              <a:buNone/>
              <a:defRPr sz="1400">
                <a:latin typeface="Ubuntu"/>
                <a:ea typeface="Ubuntu"/>
                <a:cs typeface="Ubuntu"/>
                <a:sym typeface="Ubuntu"/>
              </a:defRPr>
            </a:lvl8pPr>
            <a:lvl9pPr lvl="8" rtl="0">
              <a:spcBef>
                <a:spcPts val="0"/>
              </a:spcBef>
              <a:spcAft>
                <a:spcPts val="0"/>
              </a:spcAft>
              <a:buNone/>
              <a:defRPr sz="1400">
                <a:latin typeface="Ubuntu"/>
                <a:ea typeface="Ubuntu"/>
                <a:cs typeface="Ubuntu"/>
                <a:sym typeface="Ubuntu"/>
              </a:defRPr>
            </a:lvl9pPr>
          </a:lstStyle>
          <a:p>
            <a:endParaRPr/>
          </a:p>
        </p:txBody>
      </p:sp>
      <p:sp>
        <p:nvSpPr>
          <p:cNvPr id="3805" name="Google Shape;3805;p20"/>
          <p:cNvSpPr txBox="1">
            <a:spLocks noGrp="1"/>
          </p:cNvSpPr>
          <p:nvPr>
            <p:ph type="subTitle" idx="5"/>
          </p:nvPr>
        </p:nvSpPr>
        <p:spPr>
          <a:xfrm>
            <a:off x="6188771" y="1612025"/>
            <a:ext cx="1886700" cy="354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chemeClr val="accent6"/>
                </a:solidFill>
              </a:defRPr>
            </a:lvl1pPr>
            <a:lvl2pPr lvl="1" rtl="0">
              <a:spcBef>
                <a:spcPts val="0"/>
              </a:spcBef>
              <a:spcAft>
                <a:spcPts val="0"/>
              </a:spcAft>
              <a:buNone/>
              <a:defRPr sz="2000">
                <a:solidFill>
                  <a:schemeClr val="accent6"/>
                </a:solidFill>
              </a:defRPr>
            </a:lvl2pPr>
            <a:lvl3pPr lvl="2" rtl="0">
              <a:spcBef>
                <a:spcPts val="0"/>
              </a:spcBef>
              <a:spcAft>
                <a:spcPts val="0"/>
              </a:spcAft>
              <a:buNone/>
              <a:defRPr sz="2000">
                <a:solidFill>
                  <a:schemeClr val="accent6"/>
                </a:solidFill>
              </a:defRPr>
            </a:lvl3pPr>
            <a:lvl4pPr lvl="3" rtl="0">
              <a:spcBef>
                <a:spcPts val="0"/>
              </a:spcBef>
              <a:spcAft>
                <a:spcPts val="0"/>
              </a:spcAft>
              <a:buNone/>
              <a:defRPr sz="2000">
                <a:solidFill>
                  <a:schemeClr val="accent6"/>
                </a:solidFill>
              </a:defRPr>
            </a:lvl4pPr>
            <a:lvl5pPr lvl="4" rtl="0">
              <a:spcBef>
                <a:spcPts val="0"/>
              </a:spcBef>
              <a:spcAft>
                <a:spcPts val="0"/>
              </a:spcAft>
              <a:buNone/>
              <a:defRPr sz="2000">
                <a:solidFill>
                  <a:schemeClr val="accent6"/>
                </a:solidFill>
              </a:defRPr>
            </a:lvl5pPr>
            <a:lvl6pPr lvl="5" rtl="0">
              <a:spcBef>
                <a:spcPts val="0"/>
              </a:spcBef>
              <a:spcAft>
                <a:spcPts val="0"/>
              </a:spcAft>
              <a:buNone/>
              <a:defRPr sz="2000">
                <a:solidFill>
                  <a:schemeClr val="accent6"/>
                </a:solidFill>
              </a:defRPr>
            </a:lvl6pPr>
            <a:lvl7pPr lvl="6" rtl="0">
              <a:spcBef>
                <a:spcPts val="0"/>
              </a:spcBef>
              <a:spcAft>
                <a:spcPts val="0"/>
              </a:spcAft>
              <a:buNone/>
              <a:defRPr sz="2000">
                <a:solidFill>
                  <a:schemeClr val="accent6"/>
                </a:solidFill>
              </a:defRPr>
            </a:lvl7pPr>
            <a:lvl8pPr lvl="7" rtl="0">
              <a:spcBef>
                <a:spcPts val="0"/>
              </a:spcBef>
              <a:spcAft>
                <a:spcPts val="0"/>
              </a:spcAft>
              <a:buNone/>
              <a:defRPr sz="2000">
                <a:solidFill>
                  <a:schemeClr val="accent6"/>
                </a:solidFill>
              </a:defRPr>
            </a:lvl8pPr>
            <a:lvl9pPr lvl="8" rtl="0">
              <a:spcBef>
                <a:spcPts val="0"/>
              </a:spcBef>
              <a:spcAft>
                <a:spcPts val="0"/>
              </a:spcAft>
              <a:buNone/>
              <a:defRPr sz="2000">
                <a:solidFill>
                  <a:schemeClr val="accent6"/>
                </a:solidFill>
              </a:defRPr>
            </a:lvl9pPr>
          </a:lstStyle>
          <a:p>
            <a:endParaRPr/>
          </a:p>
        </p:txBody>
      </p:sp>
      <p:sp>
        <p:nvSpPr>
          <p:cNvPr id="3806" name="Google Shape;3806;p20"/>
          <p:cNvSpPr txBox="1">
            <a:spLocks noGrp="1"/>
          </p:cNvSpPr>
          <p:nvPr>
            <p:ph type="subTitle" idx="6"/>
          </p:nvPr>
        </p:nvSpPr>
        <p:spPr>
          <a:xfrm>
            <a:off x="6188775" y="1994250"/>
            <a:ext cx="1593600" cy="762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atin typeface="Ubuntu"/>
                <a:ea typeface="Ubuntu"/>
                <a:cs typeface="Ubuntu"/>
                <a:sym typeface="Ubuntu"/>
              </a:defRPr>
            </a:lvl1pPr>
            <a:lvl2pPr lvl="1" rtl="0">
              <a:spcBef>
                <a:spcPts val="0"/>
              </a:spcBef>
              <a:spcAft>
                <a:spcPts val="0"/>
              </a:spcAft>
              <a:buNone/>
              <a:defRPr sz="1400">
                <a:latin typeface="Ubuntu"/>
                <a:ea typeface="Ubuntu"/>
                <a:cs typeface="Ubuntu"/>
                <a:sym typeface="Ubuntu"/>
              </a:defRPr>
            </a:lvl2pPr>
            <a:lvl3pPr lvl="2" rtl="0">
              <a:spcBef>
                <a:spcPts val="0"/>
              </a:spcBef>
              <a:spcAft>
                <a:spcPts val="0"/>
              </a:spcAft>
              <a:buNone/>
              <a:defRPr sz="1400">
                <a:latin typeface="Ubuntu"/>
                <a:ea typeface="Ubuntu"/>
                <a:cs typeface="Ubuntu"/>
                <a:sym typeface="Ubuntu"/>
              </a:defRPr>
            </a:lvl3pPr>
            <a:lvl4pPr lvl="3" rtl="0">
              <a:spcBef>
                <a:spcPts val="0"/>
              </a:spcBef>
              <a:spcAft>
                <a:spcPts val="0"/>
              </a:spcAft>
              <a:buNone/>
              <a:defRPr sz="1400">
                <a:latin typeface="Ubuntu"/>
                <a:ea typeface="Ubuntu"/>
                <a:cs typeface="Ubuntu"/>
                <a:sym typeface="Ubuntu"/>
              </a:defRPr>
            </a:lvl4pPr>
            <a:lvl5pPr lvl="4" rtl="0">
              <a:spcBef>
                <a:spcPts val="0"/>
              </a:spcBef>
              <a:spcAft>
                <a:spcPts val="0"/>
              </a:spcAft>
              <a:buNone/>
              <a:defRPr sz="1400">
                <a:latin typeface="Ubuntu"/>
                <a:ea typeface="Ubuntu"/>
                <a:cs typeface="Ubuntu"/>
                <a:sym typeface="Ubuntu"/>
              </a:defRPr>
            </a:lvl5pPr>
            <a:lvl6pPr lvl="5" rtl="0">
              <a:spcBef>
                <a:spcPts val="0"/>
              </a:spcBef>
              <a:spcAft>
                <a:spcPts val="0"/>
              </a:spcAft>
              <a:buNone/>
              <a:defRPr sz="1400">
                <a:latin typeface="Ubuntu"/>
                <a:ea typeface="Ubuntu"/>
                <a:cs typeface="Ubuntu"/>
                <a:sym typeface="Ubuntu"/>
              </a:defRPr>
            </a:lvl6pPr>
            <a:lvl7pPr lvl="6" rtl="0">
              <a:spcBef>
                <a:spcPts val="0"/>
              </a:spcBef>
              <a:spcAft>
                <a:spcPts val="0"/>
              </a:spcAft>
              <a:buNone/>
              <a:defRPr sz="1400">
                <a:latin typeface="Ubuntu"/>
                <a:ea typeface="Ubuntu"/>
                <a:cs typeface="Ubuntu"/>
                <a:sym typeface="Ubuntu"/>
              </a:defRPr>
            </a:lvl7pPr>
            <a:lvl8pPr lvl="7" rtl="0">
              <a:spcBef>
                <a:spcPts val="0"/>
              </a:spcBef>
              <a:spcAft>
                <a:spcPts val="0"/>
              </a:spcAft>
              <a:buNone/>
              <a:defRPr sz="1400">
                <a:latin typeface="Ubuntu"/>
                <a:ea typeface="Ubuntu"/>
                <a:cs typeface="Ubuntu"/>
                <a:sym typeface="Ubuntu"/>
              </a:defRPr>
            </a:lvl8pPr>
            <a:lvl9pPr lvl="8" rtl="0">
              <a:spcBef>
                <a:spcPts val="0"/>
              </a:spcBef>
              <a:spcAft>
                <a:spcPts val="0"/>
              </a:spcAft>
              <a:buNone/>
              <a:defRPr sz="1400">
                <a:latin typeface="Ubuntu"/>
                <a:ea typeface="Ubuntu"/>
                <a:cs typeface="Ubuntu"/>
                <a:sym typeface="Ubuntu"/>
              </a:defRPr>
            </a:lvl9pPr>
          </a:lstStyle>
          <a:p>
            <a:endParaRPr/>
          </a:p>
        </p:txBody>
      </p:sp>
      <p:sp>
        <p:nvSpPr>
          <p:cNvPr id="3807" name="Google Shape;3807;p20"/>
          <p:cNvSpPr txBox="1">
            <a:spLocks noGrp="1"/>
          </p:cNvSpPr>
          <p:nvPr>
            <p:ph type="subTitle" idx="7"/>
          </p:nvPr>
        </p:nvSpPr>
        <p:spPr>
          <a:xfrm>
            <a:off x="2780214" y="3123675"/>
            <a:ext cx="1886700" cy="354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000">
                <a:solidFill>
                  <a:schemeClr val="accent6"/>
                </a:solidFill>
              </a:defRPr>
            </a:lvl1pPr>
            <a:lvl2pPr lvl="1" rtl="0">
              <a:spcBef>
                <a:spcPts val="0"/>
              </a:spcBef>
              <a:spcAft>
                <a:spcPts val="0"/>
              </a:spcAft>
              <a:buNone/>
              <a:defRPr sz="2000">
                <a:solidFill>
                  <a:schemeClr val="accent6"/>
                </a:solidFill>
              </a:defRPr>
            </a:lvl2pPr>
            <a:lvl3pPr lvl="2" rtl="0">
              <a:spcBef>
                <a:spcPts val="0"/>
              </a:spcBef>
              <a:spcAft>
                <a:spcPts val="0"/>
              </a:spcAft>
              <a:buNone/>
              <a:defRPr sz="2000">
                <a:solidFill>
                  <a:schemeClr val="accent6"/>
                </a:solidFill>
              </a:defRPr>
            </a:lvl3pPr>
            <a:lvl4pPr lvl="3" rtl="0">
              <a:spcBef>
                <a:spcPts val="0"/>
              </a:spcBef>
              <a:spcAft>
                <a:spcPts val="0"/>
              </a:spcAft>
              <a:buNone/>
              <a:defRPr sz="2000">
                <a:solidFill>
                  <a:schemeClr val="accent6"/>
                </a:solidFill>
              </a:defRPr>
            </a:lvl4pPr>
            <a:lvl5pPr lvl="4" rtl="0">
              <a:spcBef>
                <a:spcPts val="0"/>
              </a:spcBef>
              <a:spcAft>
                <a:spcPts val="0"/>
              </a:spcAft>
              <a:buNone/>
              <a:defRPr sz="2000">
                <a:solidFill>
                  <a:schemeClr val="accent6"/>
                </a:solidFill>
              </a:defRPr>
            </a:lvl5pPr>
            <a:lvl6pPr lvl="5" rtl="0">
              <a:spcBef>
                <a:spcPts val="0"/>
              </a:spcBef>
              <a:spcAft>
                <a:spcPts val="0"/>
              </a:spcAft>
              <a:buNone/>
              <a:defRPr sz="2000">
                <a:solidFill>
                  <a:schemeClr val="accent6"/>
                </a:solidFill>
              </a:defRPr>
            </a:lvl6pPr>
            <a:lvl7pPr lvl="6" rtl="0">
              <a:spcBef>
                <a:spcPts val="0"/>
              </a:spcBef>
              <a:spcAft>
                <a:spcPts val="0"/>
              </a:spcAft>
              <a:buNone/>
              <a:defRPr sz="2000">
                <a:solidFill>
                  <a:schemeClr val="accent6"/>
                </a:solidFill>
              </a:defRPr>
            </a:lvl7pPr>
            <a:lvl8pPr lvl="7" rtl="0">
              <a:spcBef>
                <a:spcPts val="0"/>
              </a:spcBef>
              <a:spcAft>
                <a:spcPts val="0"/>
              </a:spcAft>
              <a:buNone/>
              <a:defRPr sz="2000">
                <a:solidFill>
                  <a:schemeClr val="accent6"/>
                </a:solidFill>
              </a:defRPr>
            </a:lvl8pPr>
            <a:lvl9pPr lvl="8" rtl="0">
              <a:spcBef>
                <a:spcPts val="0"/>
              </a:spcBef>
              <a:spcAft>
                <a:spcPts val="0"/>
              </a:spcAft>
              <a:buNone/>
              <a:defRPr sz="2000">
                <a:solidFill>
                  <a:schemeClr val="accent6"/>
                </a:solidFill>
              </a:defRPr>
            </a:lvl9pPr>
          </a:lstStyle>
          <a:p>
            <a:endParaRPr/>
          </a:p>
        </p:txBody>
      </p:sp>
      <p:sp>
        <p:nvSpPr>
          <p:cNvPr id="3808" name="Google Shape;3808;p20"/>
          <p:cNvSpPr txBox="1">
            <a:spLocks noGrp="1"/>
          </p:cNvSpPr>
          <p:nvPr>
            <p:ph type="subTitle" idx="8"/>
          </p:nvPr>
        </p:nvSpPr>
        <p:spPr>
          <a:xfrm>
            <a:off x="2780224" y="3505900"/>
            <a:ext cx="1593600" cy="762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atin typeface="Ubuntu"/>
                <a:ea typeface="Ubuntu"/>
                <a:cs typeface="Ubuntu"/>
                <a:sym typeface="Ubuntu"/>
              </a:defRPr>
            </a:lvl1pPr>
            <a:lvl2pPr lvl="1" rtl="0">
              <a:spcBef>
                <a:spcPts val="0"/>
              </a:spcBef>
              <a:spcAft>
                <a:spcPts val="0"/>
              </a:spcAft>
              <a:buNone/>
              <a:defRPr sz="1400">
                <a:latin typeface="Ubuntu"/>
                <a:ea typeface="Ubuntu"/>
                <a:cs typeface="Ubuntu"/>
                <a:sym typeface="Ubuntu"/>
              </a:defRPr>
            </a:lvl2pPr>
            <a:lvl3pPr lvl="2" rtl="0">
              <a:spcBef>
                <a:spcPts val="0"/>
              </a:spcBef>
              <a:spcAft>
                <a:spcPts val="0"/>
              </a:spcAft>
              <a:buNone/>
              <a:defRPr sz="1400">
                <a:latin typeface="Ubuntu"/>
                <a:ea typeface="Ubuntu"/>
                <a:cs typeface="Ubuntu"/>
                <a:sym typeface="Ubuntu"/>
              </a:defRPr>
            </a:lvl3pPr>
            <a:lvl4pPr lvl="3" rtl="0">
              <a:spcBef>
                <a:spcPts val="0"/>
              </a:spcBef>
              <a:spcAft>
                <a:spcPts val="0"/>
              </a:spcAft>
              <a:buNone/>
              <a:defRPr sz="1400">
                <a:latin typeface="Ubuntu"/>
                <a:ea typeface="Ubuntu"/>
                <a:cs typeface="Ubuntu"/>
                <a:sym typeface="Ubuntu"/>
              </a:defRPr>
            </a:lvl4pPr>
            <a:lvl5pPr lvl="4" rtl="0">
              <a:spcBef>
                <a:spcPts val="0"/>
              </a:spcBef>
              <a:spcAft>
                <a:spcPts val="0"/>
              </a:spcAft>
              <a:buNone/>
              <a:defRPr sz="1400">
                <a:latin typeface="Ubuntu"/>
                <a:ea typeface="Ubuntu"/>
                <a:cs typeface="Ubuntu"/>
                <a:sym typeface="Ubuntu"/>
              </a:defRPr>
            </a:lvl5pPr>
            <a:lvl6pPr lvl="5" rtl="0">
              <a:spcBef>
                <a:spcPts val="0"/>
              </a:spcBef>
              <a:spcAft>
                <a:spcPts val="0"/>
              </a:spcAft>
              <a:buNone/>
              <a:defRPr sz="1400">
                <a:latin typeface="Ubuntu"/>
                <a:ea typeface="Ubuntu"/>
                <a:cs typeface="Ubuntu"/>
                <a:sym typeface="Ubuntu"/>
              </a:defRPr>
            </a:lvl6pPr>
            <a:lvl7pPr lvl="6" rtl="0">
              <a:spcBef>
                <a:spcPts val="0"/>
              </a:spcBef>
              <a:spcAft>
                <a:spcPts val="0"/>
              </a:spcAft>
              <a:buNone/>
              <a:defRPr sz="1400">
                <a:latin typeface="Ubuntu"/>
                <a:ea typeface="Ubuntu"/>
                <a:cs typeface="Ubuntu"/>
                <a:sym typeface="Ubuntu"/>
              </a:defRPr>
            </a:lvl7pPr>
            <a:lvl8pPr lvl="7" rtl="0">
              <a:spcBef>
                <a:spcPts val="0"/>
              </a:spcBef>
              <a:spcAft>
                <a:spcPts val="0"/>
              </a:spcAft>
              <a:buNone/>
              <a:defRPr sz="1400">
                <a:latin typeface="Ubuntu"/>
                <a:ea typeface="Ubuntu"/>
                <a:cs typeface="Ubuntu"/>
                <a:sym typeface="Ubuntu"/>
              </a:defRPr>
            </a:lvl8pPr>
            <a:lvl9pPr lvl="8" rtl="0">
              <a:spcBef>
                <a:spcPts val="0"/>
              </a:spcBef>
              <a:spcAft>
                <a:spcPts val="0"/>
              </a:spcAft>
              <a:buNone/>
              <a:defRPr sz="1400">
                <a:latin typeface="Ubuntu"/>
                <a:ea typeface="Ubuntu"/>
                <a:cs typeface="Ubuntu"/>
                <a:sym typeface="Ubuntu"/>
              </a:defRPr>
            </a:lvl9pPr>
          </a:lstStyle>
          <a:p>
            <a:endParaRPr/>
          </a:p>
        </p:txBody>
      </p:sp>
      <p:sp>
        <p:nvSpPr>
          <p:cNvPr id="3809" name="Google Shape;3809;p20"/>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6"/>
        <p:cNvGrpSpPr/>
        <p:nvPr/>
      </p:nvGrpSpPr>
      <p:grpSpPr>
        <a:xfrm>
          <a:off x="0" y="0"/>
          <a:ext cx="0" cy="0"/>
          <a:chOff x="0" y="0"/>
          <a:chExt cx="0" cy="0"/>
        </a:xfrm>
      </p:grpSpPr>
      <p:grpSp>
        <p:nvGrpSpPr>
          <p:cNvPr id="197" name="Google Shape;197;p3"/>
          <p:cNvGrpSpPr/>
          <p:nvPr/>
        </p:nvGrpSpPr>
        <p:grpSpPr>
          <a:xfrm>
            <a:off x="-769112" y="-643573"/>
            <a:ext cx="10682206" cy="7344406"/>
            <a:chOff x="-769112" y="-643573"/>
            <a:chExt cx="10682206" cy="7344406"/>
          </a:xfrm>
        </p:grpSpPr>
        <p:grpSp>
          <p:nvGrpSpPr>
            <p:cNvPr id="198" name="Google Shape;198;p3"/>
            <p:cNvGrpSpPr/>
            <p:nvPr/>
          </p:nvGrpSpPr>
          <p:grpSpPr>
            <a:xfrm>
              <a:off x="-375662" y="-550610"/>
              <a:ext cx="3494156" cy="2821581"/>
              <a:chOff x="-2181289" y="-2143859"/>
              <a:chExt cx="13506595" cy="10906769"/>
            </a:xfrm>
          </p:grpSpPr>
          <p:sp>
            <p:nvSpPr>
              <p:cNvPr id="199" name="Google Shape;199;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212;p3"/>
            <p:cNvGrpSpPr/>
            <p:nvPr/>
          </p:nvGrpSpPr>
          <p:grpSpPr>
            <a:xfrm>
              <a:off x="1285738" y="935190"/>
              <a:ext cx="3494156" cy="2821581"/>
              <a:chOff x="-2181289" y="-2143859"/>
              <a:chExt cx="13506595" cy="10906769"/>
            </a:xfrm>
          </p:grpSpPr>
          <p:sp>
            <p:nvSpPr>
              <p:cNvPr id="213" name="Google Shape;213;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226;p3"/>
            <p:cNvGrpSpPr/>
            <p:nvPr/>
          </p:nvGrpSpPr>
          <p:grpSpPr>
            <a:xfrm>
              <a:off x="1285738" y="3161215"/>
              <a:ext cx="3494156" cy="2821581"/>
              <a:chOff x="-2181289" y="-2143859"/>
              <a:chExt cx="13506595" cy="10906769"/>
            </a:xfrm>
          </p:grpSpPr>
          <p:sp>
            <p:nvSpPr>
              <p:cNvPr id="227" name="Google Shape;227;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3"/>
            <p:cNvGrpSpPr/>
            <p:nvPr/>
          </p:nvGrpSpPr>
          <p:grpSpPr>
            <a:xfrm>
              <a:off x="-769112" y="3025715"/>
              <a:ext cx="3494156" cy="2821581"/>
              <a:chOff x="-2181289" y="-2143859"/>
              <a:chExt cx="13506595" cy="10906769"/>
            </a:xfrm>
          </p:grpSpPr>
          <p:sp>
            <p:nvSpPr>
              <p:cNvPr id="241" name="Google Shape;241;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 name="Google Shape;254;p3"/>
            <p:cNvGrpSpPr/>
            <p:nvPr/>
          </p:nvGrpSpPr>
          <p:grpSpPr>
            <a:xfrm>
              <a:off x="6155463" y="2438152"/>
              <a:ext cx="3494156" cy="2821581"/>
              <a:chOff x="-2181289" y="-2143859"/>
              <a:chExt cx="13506595" cy="10906769"/>
            </a:xfrm>
          </p:grpSpPr>
          <p:sp>
            <p:nvSpPr>
              <p:cNvPr id="255" name="Google Shape;255;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3"/>
            <p:cNvGrpSpPr/>
            <p:nvPr/>
          </p:nvGrpSpPr>
          <p:grpSpPr>
            <a:xfrm>
              <a:off x="6418938" y="501627"/>
              <a:ext cx="3494156" cy="2821581"/>
              <a:chOff x="-2181289" y="-2143859"/>
              <a:chExt cx="13506595" cy="10906769"/>
            </a:xfrm>
          </p:grpSpPr>
          <p:sp>
            <p:nvSpPr>
              <p:cNvPr id="269" name="Google Shape;269;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 name="Google Shape;282;p3"/>
            <p:cNvGrpSpPr/>
            <p:nvPr/>
          </p:nvGrpSpPr>
          <p:grpSpPr>
            <a:xfrm>
              <a:off x="5714688" y="-643573"/>
              <a:ext cx="3494156" cy="2821581"/>
              <a:chOff x="-2181289" y="-2143859"/>
              <a:chExt cx="13506595" cy="10906769"/>
            </a:xfrm>
          </p:grpSpPr>
          <p:sp>
            <p:nvSpPr>
              <p:cNvPr id="283" name="Google Shape;283;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3"/>
            <p:cNvGrpSpPr/>
            <p:nvPr/>
          </p:nvGrpSpPr>
          <p:grpSpPr>
            <a:xfrm>
              <a:off x="3427313" y="3323190"/>
              <a:ext cx="3494156" cy="2821581"/>
              <a:chOff x="-2181289" y="-2143859"/>
              <a:chExt cx="13506595" cy="10906769"/>
            </a:xfrm>
          </p:grpSpPr>
          <p:sp>
            <p:nvSpPr>
              <p:cNvPr id="297" name="Google Shape;297;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 name="Google Shape;310;p3"/>
            <p:cNvGrpSpPr/>
            <p:nvPr/>
          </p:nvGrpSpPr>
          <p:grpSpPr>
            <a:xfrm>
              <a:off x="2324326" y="-550610"/>
              <a:ext cx="3494156" cy="2821581"/>
              <a:chOff x="-2181289" y="-2143859"/>
              <a:chExt cx="13506595" cy="10906769"/>
            </a:xfrm>
          </p:grpSpPr>
          <p:sp>
            <p:nvSpPr>
              <p:cNvPr id="311" name="Google Shape;311;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3"/>
            <p:cNvGrpSpPr/>
            <p:nvPr/>
          </p:nvGrpSpPr>
          <p:grpSpPr>
            <a:xfrm>
              <a:off x="-706312" y="1057677"/>
              <a:ext cx="3494156" cy="2821581"/>
              <a:chOff x="-2181289" y="-2143859"/>
              <a:chExt cx="13506595" cy="10906769"/>
            </a:xfrm>
          </p:grpSpPr>
          <p:sp>
            <p:nvSpPr>
              <p:cNvPr id="325" name="Google Shape;325;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3"/>
            <p:cNvGrpSpPr/>
            <p:nvPr/>
          </p:nvGrpSpPr>
          <p:grpSpPr>
            <a:xfrm>
              <a:off x="4337488" y="339652"/>
              <a:ext cx="3494156" cy="2821581"/>
              <a:chOff x="-2181289" y="-2143859"/>
              <a:chExt cx="13506595" cy="10906769"/>
            </a:xfrm>
          </p:grpSpPr>
          <p:sp>
            <p:nvSpPr>
              <p:cNvPr id="339" name="Google Shape;339;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 name="Google Shape;352;p3"/>
            <p:cNvGrpSpPr/>
            <p:nvPr/>
          </p:nvGrpSpPr>
          <p:grpSpPr>
            <a:xfrm>
              <a:off x="6155463" y="3879252"/>
              <a:ext cx="3494156" cy="2821581"/>
              <a:chOff x="-2181289" y="-2143859"/>
              <a:chExt cx="13506595" cy="10906769"/>
            </a:xfrm>
          </p:grpSpPr>
          <p:sp>
            <p:nvSpPr>
              <p:cNvPr id="353" name="Google Shape;353;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3"/>
            <p:cNvGrpSpPr/>
            <p:nvPr/>
          </p:nvGrpSpPr>
          <p:grpSpPr>
            <a:xfrm>
              <a:off x="3427313" y="1749227"/>
              <a:ext cx="3494156" cy="2821581"/>
              <a:chOff x="-2181289" y="-2143859"/>
              <a:chExt cx="13506595" cy="10906769"/>
            </a:xfrm>
          </p:grpSpPr>
          <p:sp>
            <p:nvSpPr>
              <p:cNvPr id="367" name="Google Shape;367;p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0" name="Google Shape;380;p3"/>
          <p:cNvSpPr/>
          <p:nvPr/>
        </p:nvSpPr>
        <p:spPr>
          <a:xfrm flipH="1">
            <a:off x="2905050" y="1057675"/>
            <a:ext cx="3333900" cy="33582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txBox="1">
            <a:spLocks noGrp="1"/>
          </p:cNvSpPr>
          <p:nvPr>
            <p:ph type="title"/>
          </p:nvPr>
        </p:nvSpPr>
        <p:spPr>
          <a:xfrm>
            <a:off x="3118500" y="2600500"/>
            <a:ext cx="2907000" cy="669300"/>
          </a:xfrm>
          <a:prstGeom prst="rect">
            <a:avLst/>
          </a:prstGeom>
        </p:spPr>
        <p:txBody>
          <a:bodyPr spcFirstLastPara="1" wrap="square" lIns="91425" tIns="91425" rIns="91425" bIns="91425" anchor="ctr" anchorCtr="0">
            <a:noAutofit/>
          </a:bodyPr>
          <a:lstStyle>
            <a:lvl1pPr lvl="0" rtl="0">
              <a:spcBef>
                <a:spcPts val="0"/>
              </a:spcBef>
              <a:spcAft>
                <a:spcPts val="0"/>
              </a:spcAft>
              <a:buSzPts val="4200"/>
              <a:buNone/>
              <a:defRPr>
                <a:solidFill>
                  <a:schemeClr val="accent6"/>
                </a:solidFill>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382" name="Google Shape;382;p3"/>
          <p:cNvSpPr txBox="1">
            <a:spLocks noGrp="1"/>
          </p:cNvSpPr>
          <p:nvPr>
            <p:ph type="subTitle" idx="1"/>
          </p:nvPr>
        </p:nvSpPr>
        <p:spPr>
          <a:xfrm>
            <a:off x="3429300" y="3507475"/>
            <a:ext cx="2285400" cy="45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1400" b="0">
                <a:latin typeface="Ubuntu"/>
                <a:ea typeface="Ubuntu"/>
                <a:cs typeface="Ubuntu"/>
                <a:sym typeface="Ubuntu"/>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383" name="Google Shape;383;p3"/>
          <p:cNvSpPr txBox="1">
            <a:spLocks noGrp="1"/>
          </p:cNvSpPr>
          <p:nvPr>
            <p:ph type="title" idx="2" hasCustomPrompt="1"/>
          </p:nvPr>
        </p:nvSpPr>
        <p:spPr>
          <a:xfrm>
            <a:off x="3586500" y="1308625"/>
            <a:ext cx="1971000" cy="1054200"/>
          </a:xfrm>
          <a:prstGeom prst="rect">
            <a:avLst/>
          </a:prstGeom>
        </p:spPr>
        <p:txBody>
          <a:bodyPr spcFirstLastPara="1" wrap="square" lIns="91425" tIns="91425" rIns="91425" bIns="91425" anchor="ctr" anchorCtr="0">
            <a:noAutofit/>
          </a:bodyPr>
          <a:lstStyle>
            <a:lvl1pPr lvl="0" rtl="0">
              <a:spcBef>
                <a:spcPts val="0"/>
              </a:spcBef>
              <a:spcAft>
                <a:spcPts val="0"/>
              </a:spcAft>
              <a:buSzPts val="12000"/>
              <a:buNone/>
              <a:defRPr sz="9600" b="0">
                <a:solidFill>
                  <a:schemeClr val="accent3"/>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3810"/>
        <p:cNvGrpSpPr/>
        <p:nvPr/>
      </p:nvGrpSpPr>
      <p:grpSpPr>
        <a:xfrm>
          <a:off x="0" y="0"/>
          <a:ext cx="0" cy="0"/>
          <a:chOff x="0" y="0"/>
          <a:chExt cx="0" cy="0"/>
        </a:xfrm>
      </p:grpSpPr>
      <p:grpSp>
        <p:nvGrpSpPr>
          <p:cNvPr id="3811" name="Google Shape;3811;p21"/>
          <p:cNvGrpSpPr/>
          <p:nvPr/>
        </p:nvGrpSpPr>
        <p:grpSpPr>
          <a:xfrm>
            <a:off x="-813162" y="-580710"/>
            <a:ext cx="10850756" cy="6374669"/>
            <a:chOff x="-813162" y="-580710"/>
            <a:chExt cx="10850756" cy="6374669"/>
          </a:xfrm>
        </p:grpSpPr>
        <p:grpSp>
          <p:nvGrpSpPr>
            <p:cNvPr id="3812" name="Google Shape;3812;p21"/>
            <p:cNvGrpSpPr/>
            <p:nvPr/>
          </p:nvGrpSpPr>
          <p:grpSpPr>
            <a:xfrm>
              <a:off x="-813162" y="-580698"/>
              <a:ext cx="3494156" cy="2821581"/>
              <a:chOff x="-2181289" y="-2143859"/>
              <a:chExt cx="13506595" cy="10906769"/>
            </a:xfrm>
          </p:grpSpPr>
          <p:sp>
            <p:nvSpPr>
              <p:cNvPr id="3813" name="Google Shape;3813;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6" name="Google Shape;3826;p21"/>
            <p:cNvGrpSpPr/>
            <p:nvPr/>
          </p:nvGrpSpPr>
          <p:grpSpPr>
            <a:xfrm>
              <a:off x="-808712" y="1237152"/>
              <a:ext cx="3494156" cy="2821581"/>
              <a:chOff x="-2181289" y="-2143859"/>
              <a:chExt cx="13506595" cy="10906769"/>
            </a:xfrm>
          </p:grpSpPr>
          <p:sp>
            <p:nvSpPr>
              <p:cNvPr id="3827" name="Google Shape;3827;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0" name="Google Shape;3840;p21"/>
            <p:cNvGrpSpPr/>
            <p:nvPr/>
          </p:nvGrpSpPr>
          <p:grpSpPr>
            <a:xfrm>
              <a:off x="-808712" y="2972377"/>
              <a:ext cx="3494156" cy="2821581"/>
              <a:chOff x="-2181289" y="-2143859"/>
              <a:chExt cx="13506595" cy="10906769"/>
            </a:xfrm>
          </p:grpSpPr>
          <p:sp>
            <p:nvSpPr>
              <p:cNvPr id="3841" name="Google Shape;3841;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4" name="Google Shape;3854;p21"/>
            <p:cNvGrpSpPr/>
            <p:nvPr/>
          </p:nvGrpSpPr>
          <p:grpSpPr>
            <a:xfrm>
              <a:off x="1012438" y="-580710"/>
              <a:ext cx="3494156" cy="2821581"/>
              <a:chOff x="-2181289" y="-2143859"/>
              <a:chExt cx="13506595" cy="10906769"/>
            </a:xfrm>
          </p:grpSpPr>
          <p:sp>
            <p:nvSpPr>
              <p:cNvPr id="3855" name="Google Shape;3855;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8" name="Google Shape;3868;p21"/>
            <p:cNvGrpSpPr/>
            <p:nvPr/>
          </p:nvGrpSpPr>
          <p:grpSpPr>
            <a:xfrm>
              <a:off x="1016888" y="1237140"/>
              <a:ext cx="3494156" cy="2821581"/>
              <a:chOff x="-2181289" y="-2143859"/>
              <a:chExt cx="13506595" cy="10906769"/>
            </a:xfrm>
          </p:grpSpPr>
          <p:sp>
            <p:nvSpPr>
              <p:cNvPr id="3869" name="Google Shape;3869;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2" name="Google Shape;3882;p21"/>
            <p:cNvGrpSpPr/>
            <p:nvPr/>
          </p:nvGrpSpPr>
          <p:grpSpPr>
            <a:xfrm>
              <a:off x="1016888" y="2972365"/>
              <a:ext cx="3494156" cy="2821581"/>
              <a:chOff x="-2181289" y="-2143859"/>
              <a:chExt cx="13506595" cy="10906769"/>
            </a:xfrm>
          </p:grpSpPr>
          <p:sp>
            <p:nvSpPr>
              <p:cNvPr id="3883" name="Google Shape;3883;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6" name="Google Shape;3896;p21"/>
            <p:cNvGrpSpPr/>
            <p:nvPr/>
          </p:nvGrpSpPr>
          <p:grpSpPr>
            <a:xfrm>
              <a:off x="2858463" y="-580710"/>
              <a:ext cx="3494156" cy="2821581"/>
              <a:chOff x="-2181289" y="-2143859"/>
              <a:chExt cx="13506595" cy="10906769"/>
            </a:xfrm>
          </p:grpSpPr>
          <p:sp>
            <p:nvSpPr>
              <p:cNvPr id="3897" name="Google Shape;3897;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0" name="Google Shape;3910;p21"/>
            <p:cNvGrpSpPr/>
            <p:nvPr/>
          </p:nvGrpSpPr>
          <p:grpSpPr>
            <a:xfrm>
              <a:off x="2862913" y="1237140"/>
              <a:ext cx="3494156" cy="2821581"/>
              <a:chOff x="-2181289" y="-2143859"/>
              <a:chExt cx="13506595" cy="10906769"/>
            </a:xfrm>
          </p:grpSpPr>
          <p:sp>
            <p:nvSpPr>
              <p:cNvPr id="3911" name="Google Shape;3911;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4" name="Google Shape;3924;p21"/>
            <p:cNvGrpSpPr/>
            <p:nvPr/>
          </p:nvGrpSpPr>
          <p:grpSpPr>
            <a:xfrm>
              <a:off x="2862913" y="2972365"/>
              <a:ext cx="3494156" cy="2821581"/>
              <a:chOff x="-2181289" y="-2143859"/>
              <a:chExt cx="13506595" cy="10906769"/>
            </a:xfrm>
          </p:grpSpPr>
          <p:sp>
            <p:nvSpPr>
              <p:cNvPr id="3925" name="Google Shape;3925;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8" name="Google Shape;3938;p21"/>
            <p:cNvGrpSpPr/>
            <p:nvPr/>
          </p:nvGrpSpPr>
          <p:grpSpPr>
            <a:xfrm>
              <a:off x="4692963" y="-580698"/>
              <a:ext cx="3494156" cy="2821581"/>
              <a:chOff x="-2181289" y="-2143859"/>
              <a:chExt cx="13506595" cy="10906769"/>
            </a:xfrm>
          </p:grpSpPr>
          <p:sp>
            <p:nvSpPr>
              <p:cNvPr id="3939" name="Google Shape;3939;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2" name="Google Shape;3952;p21"/>
            <p:cNvGrpSpPr/>
            <p:nvPr/>
          </p:nvGrpSpPr>
          <p:grpSpPr>
            <a:xfrm>
              <a:off x="4697413" y="1237152"/>
              <a:ext cx="3494156" cy="2821581"/>
              <a:chOff x="-2181289" y="-2143859"/>
              <a:chExt cx="13506595" cy="10906769"/>
            </a:xfrm>
          </p:grpSpPr>
          <p:sp>
            <p:nvSpPr>
              <p:cNvPr id="3953" name="Google Shape;3953;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6" name="Google Shape;3966;p21"/>
            <p:cNvGrpSpPr/>
            <p:nvPr/>
          </p:nvGrpSpPr>
          <p:grpSpPr>
            <a:xfrm>
              <a:off x="4697413" y="2972377"/>
              <a:ext cx="3494156" cy="2821581"/>
              <a:chOff x="-2181289" y="-2143859"/>
              <a:chExt cx="13506595" cy="10906769"/>
            </a:xfrm>
          </p:grpSpPr>
          <p:sp>
            <p:nvSpPr>
              <p:cNvPr id="3967" name="Google Shape;3967;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0" name="Google Shape;3980;p21"/>
            <p:cNvGrpSpPr/>
            <p:nvPr/>
          </p:nvGrpSpPr>
          <p:grpSpPr>
            <a:xfrm>
              <a:off x="6538988" y="-580698"/>
              <a:ext cx="3494156" cy="2821581"/>
              <a:chOff x="-2181289" y="-2143859"/>
              <a:chExt cx="13506595" cy="10906769"/>
            </a:xfrm>
          </p:grpSpPr>
          <p:sp>
            <p:nvSpPr>
              <p:cNvPr id="3981" name="Google Shape;3981;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4" name="Google Shape;3994;p21"/>
            <p:cNvGrpSpPr/>
            <p:nvPr/>
          </p:nvGrpSpPr>
          <p:grpSpPr>
            <a:xfrm>
              <a:off x="6543438" y="1237152"/>
              <a:ext cx="3494156" cy="2821581"/>
              <a:chOff x="-2181289" y="-2143859"/>
              <a:chExt cx="13506595" cy="10906769"/>
            </a:xfrm>
          </p:grpSpPr>
          <p:sp>
            <p:nvSpPr>
              <p:cNvPr id="3995" name="Google Shape;3995;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21"/>
            <p:cNvGrpSpPr/>
            <p:nvPr/>
          </p:nvGrpSpPr>
          <p:grpSpPr>
            <a:xfrm>
              <a:off x="6543438" y="2972377"/>
              <a:ext cx="3494156" cy="2821581"/>
              <a:chOff x="-2181289" y="-2143859"/>
              <a:chExt cx="13506595" cy="10906769"/>
            </a:xfrm>
          </p:grpSpPr>
          <p:sp>
            <p:nvSpPr>
              <p:cNvPr id="4009" name="Google Shape;4009;p2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2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2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2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2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2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2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2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2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2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2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2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22" name="Google Shape;4022;p21"/>
          <p:cNvSpPr/>
          <p:nvPr/>
        </p:nvSpPr>
        <p:spPr>
          <a:xfrm flipH="1">
            <a:off x="1396650" y="1676375"/>
            <a:ext cx="6350700" cy="11778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21"/>
          <p:cNvSpPr/>
          <p:nvPr/>
        </p:nvSpPr>
        <p:spPr>
          <a:xfrm flipH="1">
            <a:off x="2987250" y="3060400"/>
            <a:ext cx="3169500" cy="504900"/>
          </a:xfrm>
          <a:prstGeom prst="roundRect">
            <a:avLst>
              <a:gd name="adj" fmla="val 25270"/>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21"/>
          <p:cNvSpPr txBox="1">
            <a:spLocks noGrp="1"/>
          </p:cNvSpPr>
          <p:nvPr>
            <p:ph type="subTitle" idx="1"/>
          </p:nvPr>
        </p:nvSpPr>
        <p:spPr>
          <a:xfrm>
            <a:off x="1915200" y="1859225"/>
            <a:ext cx="5313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latin typeface="Ubuntu"/>
                <a:ea typeface="Ubuntu"/>
                <a:cs typeface="Ubuntu"/>
                <a:sym typeface="Ubuntu"/>
              </a:defRPr>
            </a:lvl1pPr>
            <a:lvl2pPr lvl="1" algn="ctr" rtl="0">
              <a:lnSpc>
                <a:spcPct val="100000"/>
              </a:lnSpc>
              <a:spcBef>
                <a:spcPts val="0"/>
              </a:spcBef>
              <a:spcAft>
                <a:spcPts val="0"/>
              </a:spcAft>
              <a:buNone/>
              <a:defRPr sz="1800">
                <a:latin typeface="Ubuntu"/>
                <a:ea typeface="Ubuntu"/>
                <a:cs typeface="Ubuntu"/>
                <a:sym typeface="Ubuntu"/>
              </a:defRPr>
            </a:lvl2pPr>
            <a:lvl3pPr lvl="2" algn="ctr" rtl="0">
              <a:lnSpc>
                <a:spcPct val="100000"/>
              </a:lnSpc>
              <a:spcBef>
                <a:spcPts val="0"/>
              </a:spcBef>
              <a:spcAft>
                <a:spcPts val="0"/>
              </a:spcAft>
              <a:buNone/>
              <a:defRPr sz="1800">
                <a:latin typeface="Ubuntu"/>
                <a:ea typeface="Ubuntu"/>
                <a:cs typeface="Ubuntu"/>
                <a:sym typeface="Ubuntu"/>
              </a:defRPr>
            </a:lvl3pPr>
            <a:lvl4pPr lvl="3" algn="ctr" rtl="0">
              <a:lnSpc>
                <a:spcPct val="100000"/>
              </a:lnSpc>
              <a:spcBef>
                <a:spcPts val="0"/>
              </a:spcBef>
              <a:spcAft>
                <a:spcPts val="0"/>
              </a:spcAft>
              <a:buNone/>
              <a:defRPr sz="1800">
                <a:latin typeface="Ubuntu"/>
                <a:ea typeface="Ubuntu"/>
                <a:cs typeface="Ubuntu"/>
                <a:sym typeface="Ubuntu"/>
              </a:defRPr>
            </a:lvl4pPr>
            <a:lvl5pPr lvl="4" algn="ctr" rtl="0">
              <a:lnSpc>
                <a:spcPct val="100000"/>
              </a:lnSpc>
              <a:spcBef>
                <a:spcPts val="0"/>
              </a:spcBef>
              <a:spcAft>
                <a:spcPts val="0"/>
              </a:spcAft>
              <a:buNone/>
              <a:defRPr sz="1800">
                <a:latin typeface="Ubuntu"/>
                <a:ea typeface="Ubuntu"/>
                <a:cs typeface="Ubuntu"/>
                <a:sym typeface="Ubuntu"/>
              </a:defRPr>
            </a:lvl5pPr>
            <a:lvl6pPr lvl="5" algn="ctr" rtl="0">
              <a:lnSpc>
                <a:spcPct val="100000"/>
              </a:lnSpc>
              <a:spcBef>
                <a:spcPts val="0"/>
              </a:spcBef>
              <a:spcAft>
                <a:spcPts val="0"/>
              </a:spcAft>
              <a:buNone/>
              <a:defRPr sz="1800">
                <a:latin typeface="Ubuntu"/>
                <a:ea typeface="Ubuntu"/>
                <a:cs typeface="Ubuntu"/>
                <a:sym typeface="Ubuntu"/>
              </a:defRPr>
            </a:lvl6pPr>
            <a:lvl7pPr lvl="6" algn="ctr" rtl="0">
              <a:lnSpc>
                <a:spcPct val="100000"/>
              </a:lnSpc>
              <a:spcBef>
                <a:spcPts val="0"/>
              </a:spcBef>
              <a:spcAft>
                <a:spcPts val="0"/>
              </a:spcAft>
              <a:buNone/>
              <a:defRPr sz="1800">
                <a:latin typeface="Ubuntu"/>
                <a:ea typeface="Ubuntu"/>
                <a:cs typeface="Ubuntu"/>
                <a:sym typeface="Ubuntu"/>
              </a:defRPr>
            </a:lvl7pPr>
            <a:lvl8pPr lvl="7" algn="ctr" rtl="0">
              <a:lnSpc>
                <a:spcPct val="100000"/>
              </a:lnSpc>
              <a:spcBef>
                <a:spcPts val="0"/>
              </a:spcBef>
              <a:spcAft>
                <a:spcPts val="0"/>
              </a:spcAft>
              <a:buNone/>
              <a:defRPr sz="1800">
                <a:latin typeface="Ubuntu"/>
                <a:ea typeface="Ubuntu"/>
                <a:cs typeface="Ubuntu"/>
                <a:sym typeface="Ubuntu"/>
              </a:defRPr>
            </a:lvl8pPr>
            <a:lvl9pPr lvl="8" algn="ctr" rtl="0">
              <a:lnSpc>
                <a:spcPct val="100000"/>
              </a:lnSpc>
              <a:spcBef>
                <a:spcPts val="0"/>
              </a:spcBef>
              <a:spcAft>
                <a:spcPts val="0"/>
              </a:spcAft>
              <a:buNone/>
              <a:defRPr sz="1800">
                <a:latin typeface="Ubuntu"/>
                <a:ea typeface="Ubuntu"/>
                <a:cs typeface="Ubuntu"/>
                <a:sym typeface="Ubuntu"/>
              </a:defRPr>
            </a:lvl9pPr>
          </a:lstStyle>
          <a:p>
            <a:endParaRPr/>
          </a:p>
        </p:txBody>
      </p:sp>
      <p:sp>
        <p:nvSpPr>
          <p:cNvPr id="4025" name="Google Shape;4025;p21"/>
          <p:cNvSpPr txBox="1">
            <a:spLocks noGrp="1"/>
          </p:cNvSpPr>
          <p:nvPr>
            <p:ph type="subTitle" idx="2"/>
          </p:nvPr>
        </p:nvSpPr>
        <p:spPr>
          <a:xfrm>
            <a:off x="2955750" y="3157075"/>
            <a:ext cx="3232500" cy="29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chemeClr val="lt1"/>
                </a:solidFill>
              </a:defRPr>
            </a:lvl1pPr>
            <a:lvl2pPr lvl="1" algn="ctr" rtl="0">
              <a:lnSpc>
                <a:spcPct val="100000"/>
              </a:lnSpc>
              <a:spcBef>
                <a:spcPts val="0"/>
              </a:spcBef>
              <a:spcAft>
                <a:spcPts val="0"/>
              </a:spcAft>
              <a:buNone/>
              <a:defRPr>
                <a:solidFill>
                  <a:schemeClr val="lt1"/>
                </a:solidFill>
              </a:defRPr>
            </a:lvl2pPr>
            <a:lvl3pPr lvl="2" algn="ctr" rtl="0">
              <a:lnSpc>
                <a:spcPct val="100000"/>
              </a:lnSpc>
              <a:spcBef>
                <a:spcPts val="0"/>
              </a:spcBef>
              <a:spcAft>
                <a:spcPts val="0"/>
              </a:spcAft>
              <a:buNone/>
              <a:defRPr>
                <a:solidFill>
                  <a:schemeClr val="lt1"/>
                </a:solidFill>
              </a:defRPr>
            </a:lvl3pPr>
            <a:lvl4pPr lvl="3" algn="ctr" rtl="0">
              <a:lnSpc>
                <a:spcPct val="100000"/>
              </a:lnSpc>
              <a:spcBef>
                <a:spcPts val="0"/>
              </a:spcBef>
              <a:spcAft>
                <a:spcPts val="0"/>
              </a:spcAft>
              <a:buNone/>
              <a:defRPr>
                <a:solidFill>
                  <a:schemeClr val="lt1"/>
                </a:solidFill>
              </a:defRPr>
            </a:lvl4pPr>
            <a:lvl5pPr lvl="4" algn="ctr" rtl="0">
              <a:lnSpc>
                <a:spcPct val="100000"/>
              </a:lnSpc>
              <a:spcBef>
                <a:spcPts val="0"/>
              </a:spcBef>
              <a:spcAft>
                <a:spcPts val="0"/>
              </a:spcAft>
              <a:buNone/>
              <a:defRPr>
                <a:solidFill>
                  <a:schemeClr val="lt1"/>
                </a:solidFill>
              </a:defRPr>
            </a:lvl5pPr>
            <a:lvl6pPr lvl="5" algn="ctr" rtl="0">
              <a:lnSpc>
                <a:spcPct val="100000"/>
              </a:lnSpc>
              <a:spcBef>
                <a:spcPts val="0"/>
              </a:spcBef>
              <a:spcAft>
                <a:spcPts val="0"/>
              </a:spcAft>
              <a:buNone/>
              <a:defRPr>
                <a:solidFill>
                  <a:schemeClr val="lt1"/>
                </a:solidFill>
              </a:defRPr>
            </a:lvl6pPr>
            <a:lvl7pPr lvl="6" algn="ctr" rtl="0">
              <a:lnSpc>
                <a:spcPct val="100000"/>
              </a:lnSpc>
              <a:spcBef>
                <a:spcPts val="0"/>
              </a:spcBef>
              <a:spcAft>
                <a:spcPts val="0"/>
              </a:spcAft>
              <a:buNone/>
              <a:defRPr>
                <a:solidFill>
                  <a:schemeClr val="lt1"/>
                </a:solidFill>
              </a:defRPr>
            </a:lvl7pPr>
            <a:lvl8pPr lvl="7" algn="ctr" rtl="0">
              <a:lnSpc>
                <a:spcPct val="100000"/>
              </a:lnSpc>
              <a:spcBef>
                <a:spcPts val="0"/>
              </a:spcBef>
              <a:spcAft>
                <a:spcPts val="0"/>
              </a:spcAft>
              <a:buNone/>
              <a:defRPr>
                <a:solidFill>
                  <a:schemeClr val="lt1"/>
                </a:solidFill>
              </a:defRPr>
            </a:lvl8pPr>
            <a:lvl9pPr lvl="8" algn="ctr" rtl="0">
              <a:lnSpc>
                <a:spcPct val="100000"/>
              </a:lnSpc>
              <a:spcBef>
                <a:spcPts val="0"/>
              </a:spcBef>
              <a:spcAft>
                <a:spcPts val="0"/>
              </a:spcAft>
              <a:buNone/>
              <a:defRPr>
                <a:solidFill>
                  <a:schemeClr val="lt1"/>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BLANK_1_1_1_1_2_1">
    <p:spTree>
      <p:nvGrpSpPr>
        <p:cNvPr id="1" name="Shape 4026"/>
        <p:cNvGrpSpPr/>
        <p:nvPr/>
      </p:nvGrpSpPr>
      <p:grpSpPr>
        <a:xfrm>
          <a:off x="0" y="0"/>
          <a:ext cx="0" cy="0"/>
          <a:chOff x="0" y="0"/>
          <a:chExt cx="0" cy="0"/>
        </a:xfrm>
      </p:grpSpPr>
      <p:grpSp>
        <p:nvGrpSpPr>
          <p:cNvPr id="4027" name="Google Shape;4027;p22"/>
          <p:cNvGrpSpPr/>
          <p:nvPr/>
        </p:nvGrpSpPr>
        <p:grpSpPr>
          <a:xfrm>
            <a:off x="-808712" y="-574285"/>
            <a:ext cx="10846306" cy="6368244"/>
            <a:chOff x="-808712" y="-574285"/>
            <a:chExt cx="10846306" cy="6368244"/>
          </a:xfrm>
        </p:grpSpPr>
        <p:sp>
          <p:nvSpPr>
            <p:cNvPr id="4028" name="Google Shape;4028;p22"/>
            <p:cNvSpPr/>
            <p:nvPr/>
          </p:nvSpPr>
          <p:spPr>
            <a:xfrm>
              <a:off x="-808712" y="-574273"/>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22"/>
            <p:cNvSpPr/>
            <p:nvPr/>
          </p:nvSpPr>
          <p:spPr>
            <a:xfrm>
              <a:off x="-655228" y="-450039"/>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22"/>
            <p:cNvSpPr/>
            <p:nvPr/>
          </p:nvSpPr>
          <p:spPr>
            <a:xfrm>
              <a:off x="-499935" y="-324600"/>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2"/>
            <p:cNvSpPr/>
            <p:nvPr/>
          </p:nvSpPr>
          <p:spPr>
            <a:xfrm>
              <a:off x="-363978" y="-214915"/>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2"/>
            <p:cNvSpPr/>
            <p:nvPr/>
          </p:nvSpPr>
          <p:spPr>
            <a:xfrm>
              <a:off x="-228436" y="-105344"/>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2"/>
            <p:cNvSpPr/>
            <p:nvPr/>
          </p:nvSpPr>
          <p:spPr>
            <a:xfrm>
              <a:off x="-101864" y="-3650"/>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2"/>
            <p:cNvSpPr/>
            <p:nvPr/>
          </p:nvSpPr>
          <p:spPr>
            <a:xfrm>
              <a:off x="39483" y="110746"/>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2"/>
            <p:cNvSpPr/>
            <p:nvPr/>
          </p:nvSpPr>
          <p:spPr>
            <a:xfrm>
              <a:off x="164245" y="211535"/>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2"/>
            <p:cNvSpPr/>
            <p:nvPr/>
          </p:nvSpPr>
          <p:spPr>
            <a:xfrm>
              <a:off x="308758" y="327928"/>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2"/>
            <p:cNvSpPr/>
            <p:nvPr/>
          </p:nvSpPr>
          <p:spPr>
            <a:xfrm>
              <a:off x="445167" y="438103"/>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2"/>
            <p:cNvSpPr/>
            <p:nvPr/>
          </p:nvSpPr>
          <p:spPr>
            <a:xfrm>
              <a:off x="589680" y="554911"/>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2"/>
            <p:cNvSpPr/>
            <p:nvPr/>
          </p:nvSpPr>
          <p:spPr>
            <a:xfrm>
              <a:off x="709504" y="651893"/>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2"/>
            <p:cNvSpPr/>
            <p:nvPr/>
          </p:nvSpPr>
          <p:spPr>
            <a:xfrm>
              <a:off x="803283" y="727390"/>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2"/>
            <p:cNvSpPr/>
            <p:nvPr/>
          </p:nvSpPr>
          <p:spPr>
            <a:xfrm>
              <a:off x="-808712" y="1237152"/>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2"/>
            <p:cNvSpPr/>
            <p:nvPr/>
          </p:nvSpPr>
          <p:spPr>
            <a:xfrm>
              <a:off x="-655228" y="1361386"/>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2"/>
            <p:cNvSpPr/>
            <p:nvPr/>
          </p:nvSpPr>
          <p:spPr>
            <a:xfrm>
              <a:off x="-499935" y="1486825"/>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2"/>
            <p:cNvSpPr/>
            <p:nvPr/>
          </p:nvSpPr>
          <p:spPr>
            <a:xfrm>
              <a:off x="-363978" y="1596510"/>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2"/>
            <p:cNvSpPr/>
            <p:nvPr/>
          </p:nvSpPr>
          <p:spPr>
            <a:xfrm>
              <a:off x="-228436" y="1706081"/>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2"/>
            <p:cNvSpPr/>
            <p:nvPr/>
          </p:nvSpPr>
          <p:spPr>
            <a:xfrm>
              <a:off x="-101864" y="1807775"/>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2"/>
            <p:cNvSpPr/>
            <p:nvPr/>
          </p:nvSpPr>
          <p:spPr>
            <a:xfrm>
              <a:off x="39483" y="1922171"/>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2"/>
            <p:cNvSpPr/>
            <p:nvPr/>
          </p:nvSpPr>
          <p:spPr>
            <a:xfrm>
              <a:off x="164245" y="2022960"/>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2"/>
            <p:cNvSpPr/>
            <p:nvPr/>
          </p:nvSpPr>
          <p:spPr>
            <a:xfrm>
              <a:off x="308758" y="2139353"/>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2"/>
            <p:cNvSpPr/>
            <p:nvPr/>
          </p:nvSpPr>
          <p:spPr>
            <a:xfrm>
              <a:off x="445167" y="2249528"/>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2"/>
            <p:cNvSpPr/>
            <p:nvPr/>
          </p:nvSpPr>
          <p:spPr>
            <a:xfrm>
              <a:off x="589680" y="2366336"/>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2"/>
            <p:cNvSpPr/>
            <p:nvPr/>
          </p:nvSpPr>
          <p:spPr>
            <a:xfrm>
              <a:off x="709504" y="2463318"/>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2"/>
            <p:cNvSpPr/>
            <p:nvPr/>
          </p:nvSpPr>
          <p:spPr>
            <a:xfrm>
              <a:off x="803283" y="2538815"/>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2"/>
            <p:cNvSpPr/>
            <p:nvPr/>
          </p:nvSpPr>
          <p:spPr>
            <a:xfrm>
              <a:off x="-808712" y="2972377"/>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2"/>
            <p:cNvSpPr/>
            <p:nvPr/>
          </p:nvSpPr>
          <p:spPr>
            <a:xfrm>
              <a:off x="-655228" y="3096611"/>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22"/>
            <p:cNvSpPr/>
            <p:nvPr/>
          </p:nvSpPr>
          <p:spPr>
            <a:xfrm>
              <a:off x="-499935" y="3222050"/>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22"/>
            <p:cNvSpPr/>
            <p:nvPr/>
          </p:nvSpPr>
          <p:spPr>
            <a:xfrm>
              <a:off x="-363978" y="3331735"/>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22"/>
            <p:cNvSpPr/>
            <p:nvPr/>
          </p:nvSpPr>
          <p:spPr>
            <a:xfrm>
              <a:off x="-228436" y="3441306"/>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22"/>
            <p:cNvSpPr/>
            <p:nvPr/>
          </p:nvSpPr>
          <p:spPr>
            <a:xfrm>
              <a:off x="-101864" y="3543000"/>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22"/>
            <p:cNvSpPr/>
            <p:nvPr/>
          </p:nvSpPr>
          <p:spPr>
            <a:xfrm>
              <a:off x="39483" y="3657396"/>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2"/>
            <p:cNvSpPr/>
            <p:nvPr/>
          </p:nvSpPr>
          <p:spPr>
            <a:xfrm>
              <a:off x="164245" y="3758185"/>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2"/>
            <p:cNvSpPr/>
            <p:nvPr/>
          </p:nvSpPr>
          <p:spPr>
            <a:xfrm>
              <a:off x="308758" y="3874578"/>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2"/>
            <p:cNvSpPr/>
            <p:nvPr/>
          </p:nvSpPr>
          <p:spPr>
            <a:xfrm>
              <a:off x="445167" y="3984753"/>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2"/>
            <p:cNvSpPr/>
            <p:nvPr/>
          </p:nvSpPr>
          <p:spPr>
            <a:xfrm>
              <a:off x="589680" y="4101561"/>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2"/>
            <p:cNvSpPr/>
            <p:nvPr/>
          </p:nvSpPr>
          <p:spPr>
            <a:xfrm>
              <a:off x="709504" y="4198543"/>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2"/>
            <p:cNvSpPr/>
            <p:nvPr/>
          </p:nvSpPr>
          <p:spPr>
            <a:xfrm>
              <a:off x="803283" y="4274040"/>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22"/>
            <p:cNvSpPr/>
            <p:nvPr/>
          </p:nvSpPr>
          <p:spPr>
            <a:xfrm>
              <a:off x="1016888" y="-574285"/>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22"/>
            <p:cNvSpPr/>
            <p:nvPr/>
          </p:nvSpPr>
          <p:spPr>
            <a:xfrm>
              <a:off x="1170372" y="-450052"/>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22"/>
            <p:cNvSpPr/>
            <p:nvPr/>
          </p:nvSpPr>
          <p:spPr>
            <a:xfrm>
              <a:off x="1325665" y="-324612"/>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22"/>
            <p:cNvSpPr/>
            <p:nvPr/>
          </p:nvSpPr>
          <p:spPr>
            <a:xfrm>
              <a:off x="1461622" y="-214928"/>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2"/>
            <p:cNvSpPr/>
            <p:nvPr/>
          </p:nvSpPr>
          <p:spPr>
            <a:xfrm>
              <a:off x="1597164" y="-105356"/>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2"/>
            <p:cNvSpPr/>
            <p:nvPr/>
          </p:nvSpPr>
          <p:spPr>
            <a:xfrm>
              <a:off x="1723736" y="-3663"/>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2"/>
            <p:cNvSpPr/>
            <p:nvPr/>
          </p:nvSpPr>
          <p:spPr>
            <a:xfrm>
              <a:off x="1865083" y="110733"/>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22"/>
            <p:cNvSpPr/>
            <p:nvPr/>
          </p:nvSpPr>
          <p:spPr>
            <a:xfrm>
              <a:off x="1989845" y="211522"/>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22"/>
            <p:cNvSpPr/>
            <p:nvPr/>
          </p:nvSpPr>
          <p:spPr>
            <a:xfrm>
              <a:off x="2134358" y="327916"/>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22"/>
            <p:cNvSpPr/>
            <p:nvPr/>
          </p:nvSpPr>
          <p:spPr>
            <a:xfrm>
              <a:off x="2270767" y="438090"/>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22"/>
            <p:cNvSpPr/>
            <p:nvPr/>
          </p:nvSpPr>
          <p:spPr>
            <a:xfrm>
              <a:off x="2415280" y="554898"/>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22"/>
            <p:cNvSpPr/>
            <p:nvPr/>
          </p:nvSpPr>
          <p:spPr>
            <a:xfrm>
              <a:off x="2535104" y="651880"/>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22"/>
            <p:cNvSpPr/>
            <p:nvPr/>
          </p:nvSpPr>
          <p:spPr>
            <a:xfrm>
              <a:off x="2628883" y="727378"/>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22"/>
            <p:cNvSpPr/>
            <p:nvPr/>
          </p:nvSpPr>
          <p:spPr>
            <a:xfrm>
              <a:off x="1016888" y="1237140"/>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22"/>
            <p:cNvSpPr/>
            <p:nvPr/>
          </p:nvSpPr>
          <p:spPr>
            <a:xfrm>
              <a:off x="1170372" y="1361373"/>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22"/>
            <p:cNvSpPr/>
            <p:nvPr/>
          </p:nvSpPr>
          <p:spPr>
            <a:xfrm>
              <a:off x="1325665" y="1486813"/>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22"/>
            <p:cNvSpPr/>
            <p:nvPr/>
          </p:nvSpPr>
          <p:spPr>
            <a:xfrm>
              <a:off x="1461622" y="1596497"/>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22"/>
            <p:cNvSpPr/>
            <p:nvPr/>
          </p:nvSpPr>
          <p:spPr>
            <a:xfrm>
              <a:off x="1597164" y="1706069"/>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22"/>
            <p:cNvSpPr/>
            <p:nvPr/>
          </p:nvSpPr>
          <p:spPr>
            <a:xfrm>
              <a:off x="1723736" y="1807762"/>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22"/>
            <p:cNvSpPr/>
            <p:nvPr/>
          </p:nvSpPr>
          <p:spPr>
            <a:xfrm>
              <a:off x="1865083" y="1922158"/>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22"/>
            <p:cNvSpPr/>
            <p:nvPr/>
          </p:nvSpPr>
          <p:spPr>
            <a:xfrm>
              <a:off x="1989845" y="2022947"/>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22"/>
            <p:cNvSpPr/>
            <p:nvPr/>
          </p:nvSpPr>
          <p:spPr>
            <a:xfrm>
              <a:off x="2134358" y="2139341"/>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22"/>
            <p:cNvSpPr/>
            <p:nvPr/>
          </p:nvSpPr>
          <p:spPr>
            <a:xfrm>
              <a:off x="2270767" y="2249515"/>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22"/>
            <p:cNvSpPr/>
            <p:nvPr/>
          </p:nvSpPr>
          <p:spPr>
            <a:xfrm>
              <a:off x="2415280" y="2366323"/>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22"/>
            <p:cNvSpPr/>
            <p:nvPr/>
          </p:nvSpPr>
          <p:spPr>
            <a:xfrm>
              <a:off x="2535104" y="2463305"/>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22"/>
            <p:cNvSpPr/>
            <p:nvPr/>
          </p:nvSpPr>
          <p:spPr>
            <a:xfrm>
              <a:off x="2628883" y="2538803"/>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22"/>
            <p:cNvSpPr/>
            <p:nvPr/>
          </p:nvSpPr>
          <p:spPr>
            <a:xfrm>
              <a:off x="1016888" y="2972365"/>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22"/>
            <p:cNvSpPr/>
            <p:nvPr/>
          </p:nvSpPr>
          <p:spPr>
            <a:xfrm>
              <a:off x="1170372" y="3096598"/>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22"/>
            <p:cNvSpPr/>
            <p:nvPr/>
          </p:nvSpPr>
          <p:spPr>
            <a:xfrm>
              <a:off x="1325665" y="3222038"/>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22"/>
            <p:cNvSpPr/>
            <p:nvPr/>
          </p:nvSpPr>
          <p:spPr>
            <a:xfrm>
              <a:off x="1461622" y="3331722"/>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22"/>
            <p:cNvSpPr/>
            <p:nvPr/>
          </p:nvSpPr>
          <p:spPr>
            <a:xfrm>
              <a:off x="1597164" y="3441294"/>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22"/>
            <p:cNvSpPr/>
            <p:nvPr/>
          </p:nvSpPr>
          <p:spPr>
            <a:xfrm>
              <a:off x="1723736" y="3542987"/>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22"/>
            <p:cNvSpPr/>
            <p:nvPr/>
          </p:nvSpPr>
          <p:spPr>
            <a:xfrm>
              <a:off x="1865083" y="3657383"/>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22"/>
            <p:cNvSpPr/>
            <p:nvPr/>
          </p:nvSpPr>
          <p:spPr>
            <a:xfrm>
              <a:off x="1989845" y="3758172"/>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22"/>
            <p:cNvSpPr/>
            <p:nvPr/>
          </p:nvSpPr>
          <p:spPr>
            <a:xfrm>
              <a:off x="2134358" y="3874566"/>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22"/>
            <p:cNvSpPr/>
            <p:nvPr/>
          </p:nvSpPr>
          <p:spPr>
            <a:xfrm>
              <a:off x="2270767" y="3984740"/>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22"/>
            <p:cNvSpPr/>
            <p:nvPr/>
          </p:nvSpPr>
          <p:spPr>
            <a:xfrm>
              <a:off x="2415280" y="4101548"/>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22"/>
            <p:cNvSpPr/>
            <p:nvPr/>
          </p:nvSpPr>
          <p:spPr>
            <a:xfrm>
              <a:off x="2535104" y="4198530"/>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22"/>
            <p:cNvSpPr/>
            <p:nvPr/>
          </p:nvSpPr>
          <p:spPr>
            <a:xfrm>
              <a:off x="2628883" y="4274028"/>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22"/>
            <p:cNvSpPr/>
            <p:nvPr/>
          </p:nvSpPr>
          <p:spPr>
            <a:xfrm>
              <a:off x="2862913" y="-574285"/>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22"/>
            <p:cNvSpPr/>
            <p:nvPr/>
          </p:nvSpPr>
          <p:spPr>
            <a:xfrm>
              <a:off x="3016397" y="-450052"/>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22"/>
            <p:cNvSpPr/>
            <p:nvPr/>
          </p:nvSpPr>
          <p:spPr>
            <a:xfrm>
              <a:off x="3171690" y="-324612"/>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22"/>
            <p:cNvSpPr/>
            <p:nvPr/>
          </p:nvSpPr>
          <p:spPr>
            <a:xfrm>
              <a:off x="3307647" y="-214928"/>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22"/>
            <p:cNvSpPr/>
            <p:nvPr/>
          </p:nvSpPr>
          <p:spPr>
            <a:xfrm>
              <a:off x="3443189" y="-105356"/>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22"/>
            <p:cNvSpPr/>
            <p:nvPr/>
          </p:nvSpPr>
          <p:spPr>
            <a:xfrm>
              <a:off x="3569761" y="-3663"/>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22"/>
            <p:cNvSpPr/>
            <p:nvPr/>
          </p:nvSpPr>
          <p:spPr>
            <a:xfrm>
              <a:off x="3711108" y="110733"/>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22"/>
            <p:cNvSpPr/>
            <p:nvPr/>
          </p:nvSpPr>
          <p:spPr>
            <a:xfrm>
              <a:off x="3835870" y="211522"/>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22"/>
            <p:cNvSpPr/>
            <p:nvPr/>
          </p:nvSpPr>
          <p:spPr>
            <a:xfrm>
              <a:off x="3980383" y="327916"/>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22"/>
            <p:cNvSpPr/>
            <p:nvPr/>
          </p:nvSpPr>
          <p:spPr>
            <a:xfrm>
              <a:off x="4116792" y="438090"/>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22"/>
            <p:cNvSpPr/>
            <p:nvPr/>
          </p:nvSpPr>
          <p:spPr>
            <a:xfrm>
              <a:off x="4261305" y="554898"/>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22"/>
            <p:cNvSpPr/>
            <p:nvPr/>
          </p:nvSpPr>
          <p:spPr>
            <a:xfrm>
              <a:off x="4381129" y="651880"/>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22"/>
            <p:cNvSpPr/>
            <p:nvPr/>
          </p:nvSpPr>
          <p:spPr>
            <a:xfrm>
              <a:off x="4474908" y="727378"/>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22"/>
            <p:cNvSpPr/>
            <p:nvPr/>
          </p:nvSpPr>
          <p:spPr>
            <a:xfrm>
              <a:off x="2862913" y="1237140"/>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22"/>
            <p:cNvSpPr/>
            <p:nvPr/>
          </p:nvSpPr>
          <p:spPr>
            <a:xfrm>
              <a:off x="3016397" y="1361373"/>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22"/>
            <p:cNvSpPr/>
            <p:nvPr/>
          </p:nvSpPr>
          <p:spPr>
            <a:xfrm>
              <a:off x="3171690" y="1486813"/>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22"/>
            <p:cNvSpPr/>
            <p:nvPr/>
          </p:nvSpPr>
          <p:spPr>
            <a:xfrm>
              <a:off x="3307647" y="1596497"/>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22"/>
            <p:cNvSpPr/>
            <p:nvPr/>
          </p:nvSpPr>
          <p:spPr>
            <a:xfrm>
              <a:off x="3443189" y="1706069"/>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22"/>
            <p:cNvSpPr/>
            <p:nvPr/>
          </p:nvSpPr>
          <p:spPr>
            <a:xfrm>
              <a:off x="3569761" y="1807762"/>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22"/>
            <p:cNvSpPr/>
            <p:nvPr/>
          </p:nvSpPr>
          <p:spPr>
            <a:xfrm>
              <a:off x="3711108" y="1922158"/>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22"/>
            <p:cNvSpPr/>
            <p:nvPr/>
          </p:nvSpPr>
          <p:spPr>
            <a:xfrm>
              <a:off x="3835870" y="2022947"/>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22"/>
            <p:cNvSpPr/>
            <p:nvPr/>
          </p:nvSpPr>
          <p:spPr>
            <a:xfrm>
              <a:off x="3980383" y="2139341"/>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22"/>
            <p:cNvSpPr/>
            <p:nvPr/>
          </p:nvSpPr>
          <p:spPr>
            <a:xfrm>
              <a:off x="4116792" y="2249515"/>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22"/>
            <p:cNvSpPr/>
            <p:nvPr/>
          </p:nvSpPr>
          <p:spPr>
            <a:xfrm>
              <a:off x="4261305" y="2366323"/>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22"/>
            <p:cNvSpPr/>
            <p:nvPr/>
          </p:nvSpPr>
          <p:spPr>
            <a:xfrm>
              <a:off x="4381129" y="2463305"/>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22"/>
            <p:cNvSpPr/>
            <p:nvPr/>
          </p:nvSpPr>
          <p:spPr>
            <a:xfrm>
              <a:off x="4474908" y="2538803"/>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22"/>
            <p:cNvSpPr/>
            <p:nvPr/>
          </p:nvSpPr>
          <p:spPr>
            <a:xfrm>
              <a:off x="2862913" y="2972365"/>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22"/>
            <p:cNvSpPr/>
            <p:nvPr/>
          </p:nvSpPr>
          <p:spPr>
            <a:xfrm>
              <a:off x="3016397" y="3096598"/>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22"/>
            <p:cNvSpPr/>
            <p:nvPr/>
          </p:nvSpPr>
          <p:spPr>
            <a:xfrm>
              <a:off x="3171690" y="3222038"/>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22"/>
            <p:cNvSpPr/>
            <p:nvPr/>
          </p:nvSpPr>
          <p:spPr>
            <a:xfrm>
              <a:off x="3307647" y="3331722"/>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22"/>
            <p:cNvSpPr/>
            <p:nvPr/>
          </p:nvSpPr>
          <p:spPr>
            <a:xfrm>
              <a:off x="3443189" y="3441294"/>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22"/>
            <p:cNvSpPr/>
            <p:nvPr/>
          </p:nvSpPr>
          <p:spPr>
            <a:xfrm>
              <a:off x="3569761" y="3542987"/>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22"/>
            <p:cNvSpPr/>
            <p:nvPr/>
          </p:nvSpPr>
          <p:spPr>
            <a:xfrm>
              <a:off x="3711108" y="3657383"/>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22"/>
            <p:cNvSpPr/>
            <p:nvPr/>
          </p:nvSpPr>
          <p:spPr>
            <a:xfrm>
              <a:off x="3835870" y="3758172"/>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22"/>
            <p:cNvSpPr/>
            <p:nvPr/>
          </p:nvSpPr>
          <p:spPr>
            <a:xfrm>
              <a:off x="3980383" y="3874566"/>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22"/>
            <p:cNvSpPr/>
            <p:nvPr/>
          </p:nvSpPr>
          <p:spPr>
            <a:xfrm>
              <a:off x="4116792" y="3984740"/>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22"/>
            <p:cNvSpPr/>
            <p:nvPr/>
          </p:nvSpPr>
          <p:spPr>
            <a:xfrm>
              <a:off x="4261305" y="4101548"/>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22"/>
            <p:cNvSpPr/>
            <p:nvPr/>
          </p:nvSpPr>
          <p:spPr>
            <a:xfrm>
              <a:off x="4381129" y="4198530"/>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22"/>
            <p:cNvSpPr/>
            <p:nvPr/>
          </p:nvSpPr>
          <p:spPr>
            <a:xfrm>
              <a:off x="4474908" y="4274028"/>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22"/>
            <p:cNvSpPr/>
            <p:nvPr/>
          </p:nvSpPr>
          <p:spPr>
            <a:xfrm>
              <a:off x="4697413" y="-574273"/>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22"/>
            <p:cNvSpPr/>
            <p:nvPr/>
          </p:nvSpPr>
          <p:spPr>
            <a:xfrm>
              <a:off x="4850897" y="-450039"/>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22"/>
            <p:cNvSpPr/>
            <p:nvPr/>
          </p:nvSpPr>
          <p:spPr>
            <a:xfrm>
              <a:off x="5006190" y="-324600"/>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22"/>
            <p:cNvSpPr/>
            <p:nvPr/>
          </p:nvSpPr>
          <p:spPr>
            <a:xfrm>
              <a:off x="5142147" y="-214915"/>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22"/>
            <p:cNvSpPr/>
            <p:nvPr/>
          </p:nvSpPr>
          <p:spPr>
            <a:xfrm>
              <a:off x="5277689" y="-105344"/>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22"/>
            <p:cNvSpPr/>
            <p:nvPr/>
          </p:nvSpPr>
          <p:spPr>
            <a:xfrm>
              <a:off x="5404261" y="-3650"/>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22"/>
            <p:cNvSpPr/>
            <p:nvPr/>
          </p:nvSpPr>
          <p:spPr>
            <a:xfrm>
              <a:off x="5545608" y="110746"/>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22"/>
            <p:cNvSpPr/>
            <p:nvPr/>
          </p:nvSpPr>
          <p:spPr>
            <a:xfrm>
              <a:off x="5670370" y="211535"/>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22"/>
            <p:cNvSpPr/>
            <p:nvPr/>
          </p:nvSpPr>
          <p:spPr>
            <a:xfrm>
              <a:off x="5814883" y="327928"/>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22"/>
            <p:cNvSpPr/>
            <p:nvPr/>
          </p:nvSpPr>
          <p:spPr>
            <a:xfrm>
              <a:off x="5951292" y="438103"/>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22"/>
            <p:cNvSpPr/>
            <p:nvPr/>
          </p:nvSpPr>
          <p:spPr>
            <a:xfrm>
              <a:off x="6095805" y="554911"/>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22"/>
            <p:cNvSpPr/>
            <p:nvPr/>
          </p:nvSpPr>
          <p:spPr>
            <a:xfrm>
              <a:off x="6215629" y="651893"/>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22"/>
            <p:cNvSpPr/>
            <p:nvPr/>
          </p:nvSpPr>
          <p:spPr>
            <a:xfrm>
              <a:off x="6309408" y="727390"/>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22"/>
            <p:cNvSpPr/>
            <p:nvPr/>
          </p:nvSpPr>
          <p:spPr>
            <a:xfrm>
              <a:off x="4697413" y="1237152"/>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22"/>
            <p:cNvSpPr/>
            <p:nvPr/>
          </p:nvSpPr>
          <p:spPr>
            <a:xfrm>
              <a:off x="4850897" y="1361386"/>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22"/>
            <p:cNvSpPr/>
            <p:nvPr/>
          </p:nvSpPr>
          <p:spPr>
            <a:xfrm>
              <a:off x="5006190" y="1486825"/>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22"/>
            <p:cNvSpPr/>
            <p:nvPr/>
          </p:nvSpPr>
          <p:spPr>
            <a:xfrm>
              <a:off x="5142147" y="1596510"/>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22"/>
            <p:cNvSpPr/>
            <p:nvPr/>
          </p:nvSpPr>
          <p:spPr>
            <a:xfrm>
              <a:off x="5277689" y="1706081"/>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22"/>
            <p:cNvSpPr/>
            <p:nvPr/>
          </p:nvSpPr>
          <p:spPr>
            <a:xfrm>
              <a:off x="5404261" y="1807775"/>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22"/>
            <p:cNvSpPr/>
            <p:nvPr/>
          </p:nvSpPr>
          <p:spPr>
            <a:xfrm>
              <a:off x="5545608" y="1922171"/>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22"/>
            <p:cNvSpPr/>
            <p:nvPr/>
          </p:nvSpPr>
          <p:spPr>
            <a:xfrm>
              <a:off x="5670370" y="2022960"/>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22"/>
            <p:cNvSpPr/>
            <p:nvPr/>
          </p:nvSpPr>
          <p:spPr>
            <a:xfrm>
              <a:off x="5814883" y="2139353"/>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22"/>
            <p:cNvSpPr/>
            <p:nvPr/>
          </p:nvSpPr>
          <p:spPr>
            <a:xfrm>
              <a:off x="5951292" y="2249528"/>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22"/>
            <p:cNvSpPr/>
            <p:nvPr/>
          </p:nvSpPr>
          <p:spPr>
            <a:xfrm>
              <a:off x="6095805" y="2366336"/>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22"/>
            <p:cNvSpPr/>
            <p:nvPr/>
          </p:nvSpPr>
          <p:spPr>
            <a:xfrm>
              <a:off x="6215629" y="2463318"/>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22"/>
            <p:cNvSpPr/>
            <p:nvPr/>
          </p:nvSpPr>
          <p:spPr>
            <a:xfrm>
              <a:off x="6309408" y="2538815"/>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22"/>
            <p:cNvSpPr/>
            <p:nvPr/>
          </p:nvSpPr>
          <p:spPr>
            <a:xfrm>
              <a:off x="4697413" y="2972377"/>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22"/>
            <p:cNvSpPr/>
            <p:nvPr/>
          </p:nvSpPr>
          <p:spPr>
            <a:xfrm>
              <a:off x="4850897" y="3096611"/>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22"/>
            <p:cNvSpPr/>
            <p:nvPr/>
          </p:nvSpPr>
          <p:spPr>
            <a:xfrm>
              <a:off x="5006190" y="3222050"/>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22"/>
            <p:cNvSpPr/>
            <p:nvPr/>
          </p:nvSpPr>
          <p:spPr>
            <a:xfrm>
              <a:off x="5142147" y="3331735"/>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22"/>
            <p:cNvSpPr/>
            <p:nvPr/>
          </p:nvSpPr>
          <p:spPr>
            <a:xfrm>
              <a:off x="5277689" y="3441306"/>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22"/>
            <p:cNvSpPr/>
            <p:nvPr/>
          </p:nvSpPr>
          <p:spPr>
            <a:xfrm>
              <a:off x="5404261" y="3543000"/>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22"/>
            <p:cNvSpPr/>
            <p:nvPr/>
          </p:nvSpPr>
          <p:spPr>
            <a:xfrm>
              <a:off x="5545608" y="3657396"/>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22"/>
            <p:cNvSpPr/>
            <p:nvPr/>
          </p:nvSpPr>
          <p:spPr>
            <a:xfrm>
              <a:off x="5670370" y="3758185"/>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22"/>
            <p:cNvSpPr/>
            <p:nvPr/>
          </p:nvSpPr>
          <p:spPr>
            <a:xfrm>
              <a:off x="5814883" y="3874578"/>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22"/>
            <p:cNvSpPr/>
            <p:nvPr/>
          </p:nvSpPr>
          <p:spPr>
            <a:xfrm>
              <a:off x="5951292" y="3984753"/>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22"/>
            <p:cNvSpPr/>
            <p:nvPr/>
          </p:nvSpPr>
          <p:spPr>
            <a:xfrm>
              <a:off x="6095805" y="4101561"/>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22"/>
            <p:cNvSpPr/>
            <p:nvPr/>
          </p:nvSpPr>
          <p:spPr>
            <a:xfrm>
              <a:off x="6215629" y="4198543"/>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22"/>
            <p:cNvSpPr/>
            <p:nvPr/>
          </p:nvSpPr>
          <p:spPr>
            <a:xfrm>
              <a:off x="6309408" y="4274040"/>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22"/>
            <p:cNvSpPr/>
            <p:nvPr/>
          </p:nvSpPr>
          <p:spPr>
            <a:xfrm>
              <a:off x="6543438" y="-574273"/>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22"/>
            <p:cNvSpPr/>
            <p:nvPr/>
          </p:nvSpPr>
          <p:spPr>
            <a:xfrm>
              <a:off x="6696922" y="-450039"/>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22"/>
            <p:cNvSpPr/>
            <p:nvPr/>
          </p:nvSpPr>
          <p:spPr>
            <a:xfrm>
              <a:off x="6852215" y="-324600"/>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2"/>
            <p:cNvSpPr/>
            <p:nvPr/>
          </p:nvSpPr>
          <p:spPr>
            <a:xfrm>
              <a:off x="6988172" y="-214915"/>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2"/>
            <p:cNvSpPr/>
            <p:nvPr/>
          </p:nvSpPr>
          <p:spPr>
            <a:xfrm>
              <a:off x="7123714" y="-105344"/>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22"/>
            <p:cNvSpPr/>
            <p:nvPr/>
          </p:nvSpPr>
          <p:spPr>
            <a:xfrm>
              <a:off x="7250286" y="-3650"/>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22"/>
            <p:cNvSpPr/>
            <p:nvPr/>
          </p:nvSpPr>
          <p:spPr>
            <a:xfrm>
              <a:off x="7391633" y="110746"/>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2"/>
            <p:cNvSpPr/>
            <p:nvPr/>
          </p:nvSpPr>
          <p:spPr>
            <a:xfrm>
              <a:off x="7516395" y="211535"/>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2"/>
            <p:cNvSpPr/>
            <p:nvPr/>
          </p:nvSpPr>
          <p:spPr>
            <a:xfrm>
              <a:off x="7660908" y="327928"/>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2"/>
            <p:cNvSpPr/>
            <p:nvPr/>
          </p:nvSpPr>
          <p:spPr>
            <a:xfrm>
              <a:off x="7797317" y="438103"/>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2"/>
            <p:cNvSpPr/>
            <p:nvPr/>
          </p:nvSpPr>
          <p:spPr>
            <a:xfrm>
              <a:off x="7941830" y="554911"/>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2"/>
            <p:cNvSpPr/>
            <p:nvPr/>
          </p:nvSpPr>
          <p:spPr>
            <a:xfrm>
              <a:off x="8061654" y="651893"/>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2"/>
            <p:cNvSpPr/>
            <p:nvPr/>
          </p:nvSpPr>
          <p:spPr>
            <a:xfrm>
              <a:off x="8155433" y="727390"/>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2"/>
            <p:cNvSpPr/>
            <p:nvPr/>
          </p:nvSpPr>
          <p:spPr>
            <a:xfrm>
              <a:off x="6543438" y="1237152"/>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2"/>
            <p:cNvSpPr/>
            <p:nvPr/>
          </p:nvSpPr>
          <p:spPr>
            <a:xfrm>
              <a:off x="6696922" y="1361386"/>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2"/>
            <p:cNvSpPr/>
            <p:nvPr/>
          </p:nvSpPr>
          <p:spPr>
            <a:xfrm>
              <a:off x="6852215" y="1486825"/>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2"/>
            <p:cNvSpPr/>
            <p:nvPr/>
          </p:nvSpPr>
          <p:spPr>
            <a:xfrm>
              <a:off x="6988172" y="1596510"/>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2"/>
            <p:cNvSpPr/>
            <p:nvPr/>
          </p:nvSpPr>
          <p:spPr>
            <a:xfrm>
              <a:off x="7123714" y="1706081"/>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2"/>
            <p:cNvSpPr/>
            <p:nvPr/>
          </p:nvSpPr>
          <p:spPr>
            <a:xfrm>
              <a:off x="7250286" y="1807775"/>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2"/>
            <p:cNvSpPr/>
            <p:nvPr/>
          </p:nvSpPr>
          <p:spPr>
            <a:xfrm>
              <a:off x="7391633" y="1922171"/>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2"/>
            <p:cNvSpPr/>
            <p:nvPr/>
          </p:nvSpPr>
          <p:spPr>
            <a:xfrm>
              <a:off x="7516395" y="2022960"/>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2"/>
            <p:cNvSpPr/>
            <p:nvPr/>
          </p:nvSpPr>
          <p:spPr>
            <a:xfrm>
              <a:off x="7660908" y="2139353"/>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2"/>
            <p:cNvSpPr/>
            <p:nvPr/>
          </p:nvSpPr>
          <p:spPr>
            <a:xfrm>
              <a:off x="7797317" y="2249528"/>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2"/>
            <p:cNvSpPr/>
            <p:nvPr/>
          </p:nvSpPr>
          <p:spPr>
            <a:xfrm>
              <a:off x="7941830" y="2366336"/>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2"/>
            <p:cNvSpPr/>
            <p:nvPr/>
          </p:nvSpPr>
          <p:spPr>
            <a:xfrm>
              <a:off x="8061654" y="2463318"/>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2"/>
            <p:cNvSpPr/>
            <p:nvPr/>
          </p:nvSpPr>
          <p:spPr>
            <a:xfrm>
              <a:off x="8155433" y="2538815"/>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2"/>
            <p:cNvSpPr/>
            <p:nvPr/>
          </p:nvSpPr>
          <p:spPr>
            <a:xfrm>
              <a:off x="6543438" y="2972377"/>
              <a:ext cx="3494156" cy="2821581"/>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2"/>
            <p:cNvSpPr/>
            <p:nvPr/>
          </p:nvSpPr>
          <p:spPr>
            <a:xfrm>
              <a:off x="6696922" y="3096611"/>
              <a:ext cx="3187193" cy="2573003"/>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2"/>
            <p:cNvSpPr/>
            <p:nvPr/>
          </p:nvSpPr>
          <p:spPr>
            <a:xfrm>
              <a:off x="6852215" y="3222050"/>
              <a:ext cx="2876649" cy="2322389"/>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2"/>
            <p:cNvSpPr/>
            <p:nvPr/>
          </p:nvSpPr>
          <p:spPr>
            <a:xfrm>
              <a:off x="6988172" y="3331735"/>
              <a:ext cx="2604249" cy="2102758"/>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2"/>
            <p:cNvSpPr/>
            <p:nvPr/>
          </p:nvSpPr>
          <p:spPr>
            <a:xfrm>
              <a:off x="7123714" y="3441306"/>
              <a:ext cx="2333621" cy="188455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2"/>
            <p:cNvSpPr/>
            <p:nvPr/>
          </p:nvSpPr>
          <p:spPr>
            <a:xfrm>
              <a:off x="7250286" y="3543000"/>
              <a:ext cx="2080520" cy="1679666"/>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2"/>
            <p:cNvSpPr/>
            <p:nvPr/>
          </p:nvSpPr>
          <p:spPr>
            <a:xfrm>
              <a:off x="7391633" y="3657396"/>
              <a:ext cx="1797793" cy="1451743"/>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2"/>
            <p:cNvSpPr/>
            <p:nvPr/>
          </p:nvSpPr>
          <p:spPr>
            <a:xfrm>
              <a:off x="7516395" y="3758185"/>
              <a:ext cx="1548724" cy="1249978"/>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22"/>
            <p:cNvSpPr/>
            <p:nvPr/>
          </p:nvSpPr>
          <p:spPr>
            <a:xfrm>
              <a:off x="7660908" y="3874578"/>
              <a:ext cx="1259288" cy="1016891"/>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2"/>
            <p:cNvSpPr/>
            <p:nvPr/>
          </p:nvSpPr>
          <p:spPr>
            <a:xfrm>
              <a:off x="7797317" y="3984753"/>
              <a:ext cx="986436" cy="796770"/>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2"/>
            <p:cNvSpPr/>
            <p:nvPr/>
          </p:nvSpPr>
          <p:spPr>
            <a:xfrm>
              <a:off x="7941830" y="4101561"/>
              <a:ext cx="697414" cy="563268"/>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2"/>
            <p:cNvSpPr/>
            <p:nvPr/>
          </p:nvSpPr>
          <p:spPr>
            <a:xfrm>
              <a:off x="8061654" y="4198543"/>
              <a:ext cx="457769" cy="369381"/>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2"/>
            <p:cNvSpPr/>
            <p:nvPr/>
          </p:nvSpPr>
          <p:spPr>
            <a:xfrm>
              <a:off x="8155433" y="4274040"/>
              <a:ext cx="270214" cy="218048"/>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3" name="Google Shape;4223;p22"/>
          <p:cNvSpPr/>
          <p:nvPr/>
        </p:nvSpPr>
        <p:spPr>
          <a:xfrm>
            <a:off x="1376325" y="558525"/>
            <a:ext cx="8321700" cy="499200"/>
          </a:xfrm>
          <a:prstGeom prst="roundRect">
            <a:avLst>
              <a:gd name="adj" fmla="val 2527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2"/>
          <p:cNvSpPr/>
          <p:nvPr/>
        </p:nvSpPr>
        <p:spPr>
          <a:xfrm>
            <a:off x="638300"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2"/>
          <p:cNvSpPr txBox="1">
            <a:spLocks noGrp="1"/>
          </p:cNvSpPr>
          <p:nvPr>
            <p:ph type="ctrTitle"/>
          </p:nvPr>
        </p:nvSpPr>
        <p:spPr>
          <a:xfrm>
            <a:off x="1780924" y="1487950"/>
            <a:ext cx="1560600" cy="3648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Clr>
                <a:schemeClr val="accent6"/>
              </a:buClr>
              <a:buSzPts val="2000"/>
              <a:buNone/>
              <a:defRPr sz="2000">
                <a:solidFill>
                  <a:schemeClr val="accent6"/>
                </a:solidFill>
              </a:defRPr>
            </a:lvl1pPr>
            <a:lvl2pPr lvl="1" algn="r" rtl="0">
              <a:spcBef>
                <a:spcPts val="0"/>
              </a:spcBef>
              <a:spcAft>
                <a:spcPts val="0"/>
              </a:spcAft>
              <a:buClr>
                <a:schemeClr val="accent6"/>
              </a:buClr>
              <a:buSzPts val="2000"/>
              <a:buNone/>
              <a:defRPr sz="2000">
                <a:solidFill>
                  <a:schemeClr val="accent6"/>
                </a:solidFill>
              </a:defRPr>
            </a:lvl2pPr>
            <a:lvl3pPr lvl="2" algn="r" rtl="0">
              <a:spcBef>
                <a:spcPts val="0"/>
              </a:spcBef>
              <a:spcAft>
                <a:spcPts val="0"/>
              </a:spcAft>
              <a:buClr>
                <a:schemeClr val="accent6"/>
              </a:buClr>
              <a:buSzPts val="2000"/>
              <a:buNone/>
              <a:defRPr sz="2000">
                <a:solidFill>
                  <a:schemeClr val="accent6"/>
                </a:solidFill>
              </a:defRPr>
            </a:lvl3pPr>
            <a:lvl4pPr lvl="3" algn="r" rtl="0">
              <a:spcBef>
                <a:spcPts val="0"/>
              </a:spcBef>
              <a:spcAft>
                <a:spcPts val="0"/>
              </a:spcAft>
              <a:buClr>
                <a:schemeClr val="accent6"/>
              </a:buClr>
              <a:buSzPts val="2000"/>
              <a:buNone/>
              <a:defRPr sz="2000">
                <a:solidFill>
                  <a:schemeClr val="accent6"/>
                </a:solidFill>
              </a:defRPr>
            </a:lvl4pPr>
            <a:lvl5pPr lvl="4" algn="r" rtl="0">
              <a:spcBef>
                <a:spcPts val="0"/>
              </a:spcBef>
              <a:spcAft>
                <a:spcPts val="0"/>
              </a:spcAft>
              <a:buClr>
                <a:schemeClr val="accent6"/>
              </a:buClr>
              <a:buSzPts val="2000"/>
              <a:buNone/>
              <a:defRPr sz="2000">
                <a:solidFill>
                  <a:schemeClr val="accent6"/>
                </a:solidFill>
              </a:defRPr>
            </a:lvl5pPr>
            <a:lvl6pPr lvl="5" algn="r" rtl="0">
              <a:spcBef>
                <a:spcPts val="0"/>
              </a:spcBef>
              <a:spcAft>
                <a:spcPts val="0"/>
              </a:spcAft>
              <a:buClr>
                <a:schemeClr val="accent6"/>
              </a:buClr>
              <a:buSzPts val="2000"/>
              <a:buNone/>
              <a:defRPr sz="2000">
                <a:solidFill>
                  <a:schemeClr val="accent6"/>
                </a:solidFill>
              </a:defRPr>
            </a:lvl6pPr>
            <a:lvl7pPr lvl="6" algn="r" rtl="0">
              <a:spcBef>
                <a:spcPts val="0"/>
              </a:spcBef>
              <a:spcAft>
                <a:spcPts val="0"/>
              </a:spcAft>
              <a:buClr>
                <a:schemeClr val="accent6"/>
              </a:buClr>
              <a:buSzPts val="2000"/>
              <a:buNone/>
              <a:defRPr sz="2000">
                <a:solidFill>
                  <a:schemeClr val="accent6"/>
                </a:solidFill>
              </a:defRPr>
            </a:lvl7pPr>
            <a:lvl8pPr lvl="7" algn="r" rtl="0">
              <a:spcBef>
                <a:spcPts val="0"/>
              </a:spcBef>
              <a:spcAft>
                <a:spcPts val="0"/>
              </a:spcAft>
              <a:buClr>
                <a:schemeClr val="accent6"/>
              </a:buClr>
              <a:buSzPts val="2000"/>
              <a:buNone/>
              <a:defRPr sz="2000">
                <a:solidFill>
                  <a:schemeClr val="accent6"/>
                </a:solidFill>
              </a:defRPr>
            </a:lvl8pPr>
            <a:lvl9pPr lvl="8" algn="r" rtl="0">
              <a:spcBef>
                <a:spcPts val="0"/>
              </a:spcBef>
              <a:spcAft>
                <a:spcPts val="0"/>
              </a:spcAft>
              <a:buClr>
                <a:schemeClr val="accent6"/>
              </a:buClr>
              <a:buSzPts val="2000"/>
              <a:buNone/>
              <a:defRPr sz="2000">
                <a:solidFill>
                  <a:schemeClr val="accent6"/>
                </a:solidFill>
              </a:defRPr>
            </a:lvl9pPr>
          </a:lstStyle>
          <a:p>
            <a:endParaRPr/>
          </a:p>
        </p:txBody>
      </p:sp>
      <p:sp>
        <p:nvSpPr>
          <p:cNvPr id="4226" name="Google Shape;4226;p22"/>
          <p:cNvSpPr txBox="1">
            <a:spLocks noGrp="1"/>
          </p:cNvSpPr>
          <p:nvPr>
            <p:ph type="subTitle" idx="1"/>
          </p:nvPr>
        </p:nvSpPr>
        <p:spPr>
          <a:xfrm>
            <a:off x="1113175" y="1797975"/>
            <a:ext cx="2228700" cy="59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000"/>
              <a:buFont typeface="Ubuntu"/>
              <a:buNone/>
              <a:defRPr sz="1400">
                <a:latin typeface="Ubuntu"/>
                <a:ea typeface="Ubuntu"/>
                <a:cs typeface="Ubuntu"/>
                <a:sym typeface="Ubuntu"/>
              </a:defRPr>
            </a:lvl1pPr>
            <a:lvl2pPr lvl="1" algn="r" rtl="0">
              <a:lnSpc>
                <a:spcPct val="100000"/>
              </a:lnSpc>
              <a:spcBef>
                <a:spcPts val="0"/>
              </a:spcBef>
              <a:spcAft>
                <a:spcPts val="0"/>
              </a:spcAft>
              <a:buSzPts val="2000"/>
              <a:buFont typeface="Ubuntu"/>
              <a:buNone/>
              <a:defRPr>
                <a:latin typeface="Ubuntu"/>
                <a:ea typeface="Ubuntu"/>
                <a:cs typeface="Ubuntu"/>
                <a:sym typeface="Ubuntu"/>
              </a:defRPr>
            </a:lvl2pPr>
            <a:lvl3pPr lvl="2" algn="r" rtl="0">
              <a:lnSpc>
                <a:spcPct val="100000"/>
              </a:lnSpc>
              <a:spcBef>
                <a:spcPts val="0"/>
              </a:spcBef>
              <a:spcAft>
                <a:spcPts val="0"/>
              </a:spcAft>
              <a:buSzPts val="2000"/>
              <a:buFont typeface="Ubuntu"/>
              <a:buNone/>
              <a:defRPr>
                <a:latin typeface="Ubuntu"/>
                <a:ea typeface="Ubuntu"/>
                <a:cs typeface="Ubuntu"/>
                <a:sym typeface="Ubuntu"/>
              </a:defRPr>
            </a:lvl3pPr>
            <a:lvl4pPr lvl="3" algn="r" rtl="0">
              <a:lnSpc>
                <a:spcPct val="100000"/>
              </a:lnSpc>
              <a:spcBef>
                <a:spcPts val="0"/>
              </a:spcBef>
              <a:spcAft>
                <a:spcPts val="0"/>
              </a:spcAft>
              <a:buSzPts val="2000"/>
              <a:buFont typeface="Ubuntu"/>
              <a:buNone/>
              <a:defRPr>
                <a:latin typeface="Ubuntu"/>
                <a:ea typeface="Ubuntu"/>
                <a:cs typeface="Ubuntu"/>
                <a:sym typeface="Ubuntu"/>
              </a:defRPr>
            </a:lvl4pPr>
            <a:lvl5pPr lvl="4" algn="r" rtl="0">
              <a:lnSpc>
                <a:spcPct val="100000"/>
              </a:lnSpc>
              <a:spcBef>
                <a:spcPts val="0"/>
              </a:spcBef>
              <a:spcAft>
                <a:spcPts val="0"/>
              </a:spcAft>
              <a:buSzPts val="2000"/>
              <a:buFont typeface="Ubuntu"/>
              <a:buNone/>
              <a:defRPr>
                <a:latin typeface="Ubuntu"/>
                <a:ea typeface="Ubuntu"/>
                <a:cs typeface="Ubuntu"/>
                <a:sym typeface="Ubuntu"/>
              </a:defRPr>
            </a:lvl5pPr>
            <a:lvl6pPr lvl="5" algn="r" rtl="0">
              <a:lnSpc>
                <a:spcPct val="100000"/>
              </a:lnSpc>
              <a:spcBef>
                <a:spcPts val="0"/>
              </a:spcBef>
              <a:spcAft>
                <a:spcPts val="0"/>
              </a:spcAft>
              <a:buSzPts val="2000"/>
              <a:buFont typeface="Ubuntu"/>
              <a:buNone/>
              <a:defRPr>
                <a:latin typeface="Ubuntu"/>
                <a:ea typeface="Ubuntu"/>
                <a:cs typeface="Ubuntu"/>
                <a:sym typeface="Ubuntu"/>
              </a:defRPr>
            </a:lvl6pPr>
            <a:lvl7pPr lvl="6" algn="r" rtl="0">
              <a:lnSpc>
                <a:spcPct val="100000"/>
              </a:lnSpc>
              <a:spcBef>
                <a:spcPts val="0"/>
              </a:spcBef>
              <a:spcAft>
                <a:spcPts val="0"/>
              </a:spcAft>
              <a:buSzPts val="2000"/>
              <a:buFont typeface="Ubuntu"/>
              <a:buNone/>
              <a:defRPr>
                <a:latin typeface="Ubuntu"/>
                <a:ea typeface="Ubuntu"/>
                <a:cs typeface="Ubuntu"/>
                <a:sym typeface="Ubuntu"/>
              </a:defRPr>
            </a:lvl7pPr>
            <a:lvl8pPr lvl="7" algn="r" rtl="0">
              <a:lnSpc>
                <a:spcPct val="100000"/>
              </a:lnSpc>
              <a:spcBef>
                <a:spcPts val="0"/>
              </a:spcBef>
              <a:spcAft>
                <a:spcPts val="0"/>
              </a:spcAft>
              <a:buSzPts val="2000"/>
              <a:buFont typeface="Ubuntu"/>
              <a:buNone/>
              <a:defRPr>
                <a:latin typeface="Ubuntu"/>
                <a:ea typeface="Ubuntu"/>
                <a:cs typeface="Ubuntu"/>
                <a:sym typeface="Ubuntu"/>
              </a:defRPr>
            </a:lvl8pPr>
            <a:lvl9pPr lvl="8" algn="r" rtl="0">
              <a:lnSpc>
                <a:spcPct val="100000"/>
              </a:lnSpc>
              <a:spcBef>
                <a:spcPts val="0"/>
              </a:spcBef>
              <a:spcAft>
                <a:spcPts val="0"/>
              </a:spcAft>
              <a:buSzPts val="2000"/>
              <a:buFont typeface="Ubuntu"/>
              <a:buNone/>
              <a:defRPr>
                <a:latin typeface="Ubuntu"/>
                <a:ea typeface="Ubuntu"/>
                <a:cs typeface="Ubuntu"/>
                <a:sym typeface="Ubuntu"/>
              </a:defRPr>
            </a:lvl9pPr>
          </a:lstStyle>
          <a:p>
            <a:endParaRPr/>
          </a:p>
        </p:txBody>
      </p:sp>
      <p:sp>
        <p:nvSpPr>
          <p:cNvPr id="4227" name="Google Shape;4227;p22"/>
          <p:cNvSpPr txBox="1">
            <a:spLocks noGrp="1"/>
          </p:cNvSpPr>
          <p:nvPr>
            <p:ph type="ctrTitle" idx="2"/>
          </p:nvPr>
        </p:nvSpPr>
        <p:spPr>
          <a:xfrm>
            <a:off x="1780924" y="2456395"/>
            <a:ext cx="1560600" cy="3648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Clr>
                <a:schemeClr val="accent6"/>
              </a:buClr>
              <a:buSzPts val="2000"/>
              <a:buNone/>
              <a:defRPr sz="2000">
                <a:solidFill>
                  <a:schemeClr val="accent6"/>
                </a:solidFill>
              </a:defRPr>
            </a:lvl1pPr>
            <a:lvl2pPr lvl="1" algn="r" rtl="0">
              <a:spcBef>
                <a:spcPts val="0"/>
              </a:spcBef>
              <a:spcAft>
                <a:spcPts val="0"/>
              </a:spcAft>
              <a:buClr>
                <a:schemeClr val="accent6"/>
              </a:buClr>
              <a:buSzPts val="2000"/>
              <a:buNone/>
              <a:defRPr sz="2000">
                <a:solidFill>
                  <a:schemeClr val="accent6"/>
                </a:solidFill>
              </a:defRPr>
            </a:lvl2pPr>
            <a:lvl3pPr lvl="2" algn="r" rtl="0">
              <a:spcBef>
                <a:spcPts val="0"/>
              </a:spcBef>
              <a:spcAft>
                <a:spcPts val="0"/>
              </a:spcAft>
              <a:buClr>
                <a:schemeClr val="accent6"/>
              </a:buClr>
              <a:buSzPts val="2000"/>
              <a:buNone/>
              <a:defRPr sz="2000">
                <a:solidFill>
                  <a:schemeClr val="accent6"/>
                </a:solidFill>
              </a:defRPr>
            </a:lvl3pPr>
            <a:lvl4pPr lvl="3" algn="r" rtl="0">
              <a:spcBef>
                <a:spcPts val="0"/>
              </a:spcBef>
              <a:spcAft>
                <a:spcPts val="0"/>
              </a:spcAft>
              <a:buClr>
                <a:schemeClr val="accent6"/>
              </a:buClr>
              <a:buSzPts val="2000"/>
              <a:buNone/>
              <a:defRPr sz="2000">
                <a:solidFill>
                  <a:schemeClr val="accent6"/>
                </a:solidFill>
              </a:defRPr>
            </a:lvl4pPr>
            <a:lvl5pPr lvl="4" algn="r" rtl="0">
              <a:spcBef>
                <a:spcPts val="0"/>
              </a:spcBef>
              <a:spcAft>
                <a:spcPts val="0"/>
              </a:spcAft>
              <a:buClr>
                <a:schemeClr val="accent6"/>
              </a:buClr>
              <a:buSzPts val="2000"/>
              <a:buNone/>
              <a:defRPr sz="2000">
                <a:solidFill>
                  <a:schemeClr val="accent6"/>
                </a:solidFill>
              </a:defRPr>
            </a:lvl5pPr>
            <a:lvl6pPr lvl="5" algn="r" rtl="0">
              <a:spcBef>
                <a:spcPts val="0"/>
              </a:spcBef>
              <a:spcAft>
                <a:spcPts val="0"/>
              </a:spcAft>
              <a:buClr>
                <a:schemeClr val="accent6"/>
              </a:buClr>
              <a:buSzPts val="2000"/>
              <a:buNone/>
              <a:defRPr sz="2000">
                <a:solidFill>
                  <a:schemeClr val="accent6"/>
                </a:solidFill>
              </a:defRPr>
            </a:lvl6pPr>
            <a:lvl7pPr lvl="6" algn="r" rtl="0">
              <a:spcBef>
                <a:spcPts val="0"/>
              </a:spcBef>
              <a:spcAft>
                <a:spcPts val="0"/>
              </a:spcAft>
              <a:buClr>
                <a:schemeClr val="accent6"/>
              </a:buClr>
              <a:buSzPts val="2000"/>
              <a:buNone/>
              <a:defRPr sz="2000">
                <a:solidFill>
                  <a:schemeClr val="accent6"/>
                </a:solidFill>
              </a:defRPr>
            </a:lvl7pPr>
            <a:lvl8pPr lvl="7" algn="r" rtl="0">
              <a:spcBef>
                <a:spcPts val="0"/>
              </a:spcBef>
              <a:spcAft>
                <a:spcPts val="0"/>
              </a:spcAft>
              <a:buClr>
                <a:schemeClr val="accent6"/>
              </a:buClr>
              <a:buSzPts val="2000"/>
              <a:buNone/>
              <a:defRPr sz="2000">
                <a:solidFill>
                  <a:schemeClr val="accent6"/>
                </a:solidFill>
              </a:defRPr>
            </a:lvl8pPr>
            <a:lvl9pPr lvl="8" algn="r" rtl="0">
              <a:spcBef>
                <a:spcPts val="0"/>
              </a:spcBef>
              <a:spcAft>
                <a:spcPts val="0"/>
              </a:spcAft>
              <a:buClr>
                <a:schemeClr val="accent6"/>
              </a:buClr>
              <a:buSzPts val="2000"/>
              <a:buNone/>
              <a:defRPr sz="2000">
                <a:solidFill>
                  <a:schemeClr val="accent6"/>
                </a:solidFill>
              </a:defRPr>
            </a:lvl9pPr>
          </a:lstStyle>
          <a:p>
            <a:endParaRPr/>
          </a:p>
        </p:txBody>
      </p:sp>
      <p:sp>
        <p:nvSpPr>
          <p:cNvPr id="4228" name="Google Shape;4228;p22"/>
          <p:cNvSpPr txBox="1">
            <a:spLocks noGrp="1"/>
          </p:cNvSpPr>
          <p:nvPr>
            <p:ph type="subTitle" idx="3"/>
          </p:nvPr>
        </p:nvSpPr>
        <p:spPr>
          <a:xfrm>
            <a:off x="1113175" y="2748866"/>
            <a:ext cx="2228700" cy="59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000"/>
              <a:buFont typeface="Ubuntu"/>
              <a:buNone/>
              <a:defRPr sz="1400">
                <a:latin typeface="Ubuntu"/>
                <a:ea typeface="Ubuntu"/>
                <a:cs typeface="Ubuntu"/>
                <a:sym typeface="Ubuntu"/>
              </a:defRPr>
            </a:lvl1pPr>
            <a:lvl2pPr lvl="1" algn="r" rtl="0">
              <a:lnSpc>
                <a:spcPct val="100000"/>
              </a:lnSpc>
              <a:spcBef>
                <a:spcPts val="0"/>
              </a:spcBef>
              <a:spcAft>
                <a:spcPts val="0"/>
              </a:spcAft>
              <a:buSzPts val="2000"/>
              <a:buFont typeface="Ubuntu"/>
              <a:buNone/>
              <a:defRPr>
                <a:latin typeface="Ubuntu"/>
                <a:ea typeface="Ubuntu"/>
                <a:cs typeface="Ubuntu"/>
                <a:sym typeface="Ubuntu"/>
              </a:defRPr>
            </a:lvl2pPr>
            <a:lvl3pPr lvl="2" algn="r" rtl="0">
              <a:lnSpc>
                <a:spcPct val="100000"/>
              </a:lnSpc>
              <a:spcBef>
                <a:spcPts val="0"/>
              </a:spcBef>
              <a:spcAft>
                <a:spcPts val="0"/>
              </a:spcAft>
              <a:buSzPts val="2000"/>
              <a:buFont typeface="Ubuntu"/>
              <a:buNone/>
              <a:defRPr>
                <a:latin typeface="Ubuntu"/>
                <a:ea typeface="Ubuntu"/>
                <a:cs typeface="Ubuntu"/>
                <a:sym typeface="Ubuntu"/>
              </a:defRPr>
            </a:lvl3pPr>
            <a:lvl4pPr lvl="3" algn="r" rtl="0">
              <a:lnSpc>
                <a:spcPct val="100000"/>
              </a:lnSpc>
              <a:spcBef>
                <a:spcPts val="0"/>
              </a:spcBef>
              <a:spcAft>
                <a:spcPts val="0"/>
              </a:spcAft>
              <a:buSzPts val="2000"/>
              <a:buFont typeface="Ubuntu"/>
              <a:buNone/>
              <a:defRPr>
                <a:latin typeface="Ubuntu"/>
                <a:ea typeface="Ubuntu"/>
                <a:cs typeface="Ubuntu"/>
                <a:sym typeface="Ubuntu"/>
              </a:defRPr>
            </a:lvl4pPr>
            <a:lvl5pPr lvl="4" algn="r" rtl="0">
              <a:lnSpc>
                <a:spcPct val="100000"/>
              </a:lnSpc>
              <a:spcBef>
                <a:spcPts val="0"/>
              </a:spcBef>
              <a:spcAft>
                <a:spcPts val="0"/>
              </a:spcAft>
              <a:buSzPts val="2000"/>
              <a:buFont typeface="Ubuntu"/>
              <a:buNone/>
              <a:defRPr>
                <a:latin typeface="Ubuntu"/>
                <a:ea typeface="Ubuntu"/>
                <a:cs typeface="Ubuntu"/>
                <a:sym typeface="Ubuntu"/>
              </a:defRPr>
            </a:lvl5pPr>
            <a:lvl6pPr lvl="5" algn="r" rtl="0">
              <a:lnSpc>
                <a:spcPct val="100000"/>
              </a:lnSpc>
              <a:spcBef>
                <a:spcPts val="0"/>
              </a:spcBef>
              <a:spcAft>
                <a:spcPts val="0"/>
              </a:spcAft>
              <a:buSzPts val="2000"/>
              <a:buFont typeface="Ubuntu"/>
              <a:buNone/>
              <a:defRPr>
                <a:latin typeface="Ubuntu"/>
                <a:ea typeface="Ubuntu"/>
                <a:cs typeface="Ubuntu"/>
                <a:sym typeface="Ubuntu"/>
              </a:defRPr>
            </a:lvl6pPr>
            <a:lvl7pPr lvl="6" algn="r" rtl="0">
              <a:lnSpc>
                <a:spcPct val="100000"/>
              </a:lnSpc>
              <a:spcBef>
                <a:spcPts val="0"/>
              </a:spcBef>
              <a:spcAft>
                <a:spcPts val="0"/>
              </a:spcAft>
              <a:buSzPts val="2000"/>
              <a:buFont typeface="Ubuntu"/>
              <a:buNone/>
              <a:defRPr>
                <a:latin typeface="Ubuntu"/>
                <a:ea typeface="Ubuntu"/>
                <a:cs typeface="Ubuntu"/>
                <a:sym typeface="Ubuntu"/>
              </a:defRPr>
            </a:lvl7pPr>
            <a:lvl8pPr lvl="7" algn="r" rtl="0">
              <a:lnSpc>
                <a:spcPct val="100000"/>
              </a:lnSpc>
              <a:spcBef>
                <a:spcPts val="0"/>
              </a:spcBef>
              <a:spcAft>
                <a:spcPts val="0"/>
              </a:spcAft>
              <a:buSzPts val="2000"/>
              <a:buFont typeface="Ubuntu"/>
              <a:buNone/>
              <a:defRPr>
                <a:latin typeface="Ubuntu"/>
                <a:ea typeface="Ubuntu"/>
                <a:cs typeface="Ubuntu"/>
                <a:sym typeface="Ubuntu"/>
              </a:defRPr>
            </a:lvl8pPr>
            <a:lvl9pPr lvl="8" algn="r" rtl="0">
              <a:lnSpc>
                <a:spcPct val="100000"/>
              </a:lnSpc>
              <a:spcBef>
                <a:spcPts val="0"/>
              </a:spcBef>
              <a:spcAft>
                <a:spcPts val="0"/>
              </a:spcAft>
              <a:buSzPts val="2000"/>
              <a:buFont typeface="Ubuntu"/>
              <a:buNone/>
              <a:defRPr>
                <a:latin typeface="Ubuntu"/>
                <a:ea typeface="Ubuntu"/>
                <a:cs typeface="Ubuntu"/>
                <a:sym typeface="Ubuntu"/>
              </a:defRPr>
            </a:lvl9pPr>
          </a:lstStyle>
          <a:p>
            <a:endParaRPr/>
          </a:p>
        </p:txBody>
      </p:sp>
      <p:sp>
        <p:nvSpPr>
          <p:cNvPr id="4229" name="Google Shape;4229;p22"/>
          <p:cNvSpPr txBox="1">
            <a:spLocks noGrp="1"/>
          </p:cNvSpPr>
          <p:nvPr>
            <p:ph type="ctrTitle" idx="4"/>
          </p:nvPr>
        </p:nvSpPr>
        <p:spPr>
          <a:xfrm>
            <a:off x="1780924" y="3424350"/>
            <a:ext cx="1560600" cy="3648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Clr>
                <a:schemeClr val="accent6"/>
              </a:buClr>
              <a:buSzPts val="2000"/>
              <a:buNone/>
              <a:defRPr sz="2000">
                <a:solidFill>
                  <a:schemeClr val="accent6"/>
                </a:solidFill>
              </a:defRPr>
            </a:lvl1pPr>
            <a:lvl2pPr lvl="1" algn="r" rtl="0">
              <a:spcBef>
                <a:spcPts val="0"/>
              </a:spcBef>
              <a:spcAft>
                <a:spcPts val="0"/>
              </a:spcAft>
              <a:buClr>
                <a:schemeClr val="accent6"/>
              </a:buClr>
              <a:buSzPts val="2000"/>
              <a:buNone/>
              <a:defRPr sz="2000">
                <a:solidFill>
                  <a:schemeClr val="accent6"/>
                </a:solidFill>
              </a:defRPr>
            </a:lvl2pPr>
            <a:lvl3pPr lvl="2" algn="r" rtl="0">
              <a:spcBef>
                <a:spcPts val="0"/>
              </a:spcBef>
              <a:spcAft>
                <a:spcPts val="0"/>
              </a:spcAft>
              <a:buClr>
                <a:schemeClr val="accent6"/>
              </a:buClr>
              <a:buSzPts val="2000"/>
              <a:buNone/>
              <a:defRPr sz="2000">
                <a:solidFill>
                  <a:schemeClr val="accent6"/>
                </a:solidFill>
              </a:defRPr>
            </a:lvl3pPr>
            <a:lvl4pPr lvl="3" algn="r" rtl="0">
              <a:spcBef>
                <a:spcPts val="0"/>
              </a:spcBef>
              <a:spcAft>
                <a:spcPts val="0"/>
              </a:spcAft>
              <a:buClr>
                <a:schemeClr val="accent6"/>
              </a:buClr>
              <a:buSzPts val="2000"/>
              <a:buNone/>
              <a:defRPr sz="2000">
                <a:solidFill>
                  <a:schemeClr val="accent6"/>
                </a:solidFill>
              </a:defRPr>
            </a:lvl4pPr>
            <a:lvl5pPr lvl="4" algn="r" rtl="0">
              <a:spcBef>
                <a:spcPts val="0"/>
              </a:spcBef>
              <a:spcAft>
                <a:spcPts val="0"/>
              </a:spcAft>
              <a:buClr>
                <a:schemeClr val="accent6"/>
              </a:buClr>
              <a:buSzPts val="2000"/>
              <a:buNone/>
              <a:defRPr sz="2000">
                <a:solidFill>
                  <a:schemeClr val="accent6"/>
                </a:solidFill>
              </a:defRPr>
            </a:lvl5pPr>
            <a:lvl6pPr lvl="5" algn="r" rtl="0">
              <a:spcBef>
                <a:spcPts val="0"/>
              </a:spcBef>
              <a:spcAft>
                <a:spcPts val="0"/>
              </a:spcAft>
              <a:buClr>
                <a:schemeClr val="accent6"/>
              </a:buClr>
              <a:buSzPts val="2000"/>
              <a:buNone/>
              <a:defRPr sz="2000">
                <a:solidFill>
                  <a:schemeClr val="accent6"/>
                </a:solidFill>
              </a:defRPr>
            </a:lvl6pPr>
            <a:lvl7pPr lvl="6" algn="r" rtl="0">
              <a:spcBef>
                <a:spcPts val="0"/>
              </a:spcBef>
              <a:spcAft>
                <a:spcPts val="0"/>
              </a:spcAft>
              <a:buClr>
                <a:schemeClr val="accent6"/>
              </a:buClr>
              <a:buSzPts val="2000"/>
              <a:buNone/>
              <a:defRPr sz="2000">
                <a:solidFill>
                  <a:schemeClr val="accent6"/>
                </a:solidFill>
              </a:defRPr>
            </a:lvl7pPr>
            <a:lvl8pPr lvl="7" algn="r" rtl="0">
              <a:spcBef>
                <a:spcPts val="0"/>
              </a:spcBef>
              <a:spcAft>
                <a:spcPts val="0"/>
              </a:spcAft>
              <a:buClr>
                <a:schemeClr val="accent6"/>
              </a:buClr>
              <a:buSzPts val="2000"/>
              <a:buNone/>
              <a:defRPr sz="2000">
                <a:solidFill>
                  <a:schemeClr val="accent6"/>
                </a:solidFill>
              </a:defRPr>
            </a:lvl8pPr>
            <a:lvl9pPr lvl="8" algn="r" rtl="0">
              <a:spcBef>
                <a:spcPts val="0"/>
              </a:spcBef>
              <a:spcAft>
                <a:spcPts val="0"/>
              </a:spcAft>
              <a:buClr>
                <a:schemeClr val="accent6"/>
              </a:buClr>
              <a:buSzPts val="2000"/>
              <a:buNone/>
              <a:defRPr sz="2000">
                <a:solidFill>
                  <a:schemeClr val="accent6"/>
                </a:solidFill>
              </a:defRPr>
            </a:lvl9pPr>
          </a:lstStyle>
          <a:p>
            <a:endParaRPr/>
          </a:p>
        </p:txBody>
      </p:sp>
      <p:sp>
        <p:nvSpPr>
          <p:cNvPr id="4230" name="Google Shape;4230;p22"/>
          <p:cNvSpPr txBox="1">
            <a:spLocks noGrp="1"/>
          </p:cNvSpPr>
          <p:nvPr>
            <p:ph type="subTitle" idx="5"/>
          </p:nvPr>
        </p:nvSpPr>
        <p:spPr>
          <a:xfrm>
            <a:off x="1113175" y="3735450"/>
            <a:ext cx="2228700" cy="59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000"/>
              <a:buFont typeface="Ubuntu"/>
              <a:buNone/>
              <a:defRPr sz="1400">
                <a:latin typeface="Ubuntu"/>
                <a:ea typeface="Ubuntu"/>
                <a:cs typeface="Ubuntu"/>
                <a:sym typeface="Ubuntu"/>
              </a:defRPr>
            </a:lvl1pPr>
            <a:lvl2pPr lvl="1" algn="r" rtl="0">
              <a:lnSpc>
                <a:spcPct val="100000"/>
              </a:lnSpc>
              <a:spcBef>
                <a:spcPts val="0"/>
              </a:spcBef>
              <a:spcAft>
                <a:spcPts val="0"/>
              </a:spcAft>
              <a:buSzPts val="2000"/>
              <a:buFont typeface="Ubuntu"/>
              <a:buNone/>
              <a:defRPr>
                <a:latin typeface="Ubuntu"/>
                <a:ea typeface="Ubuntu"/>
                <a:cs typeface="Ubuntu"/>
                <a:sym typeface="Ubuntu"/>
              </a:defRPr>
            </a:lvl2pPr>
            <a:lvl3pPr lvl="2" algn="r" rtl="0">
              <a:lnSpc>
                <a:spcPct val="100000"/>
              </a:lnSpc>
              <a:spcBef>
                <a:spcPts val="0"/>
              </a:spcBef>
              <a:spcAft>
                <a:spcPts val="0"/>
              </a:spcAft>
              <a:buSzPts val="2000"/>
              <a:buFont typeface="Ubuntu"/>
              <a:buNone/>
              <a:defRPr>
                <a:latin typeface="Ubuntu"/>
                <a:ea typeface="Ubuntu"/>
                <a:cs typeface="Ubuntu"/>
                <a:sym typeface="Ubuntu"/>
              </a:defRPr>
            </a:lvl3pPr>
            <a:lvl4pPr lvl="3" algn="r" rtl="0">
              <a:lnSpc>
                <a:spcPct val="100000"/>
              </a:lnSpc>
              <a:spcBef>
                <a:spcPts val="0"/>
              </a:spcBef>
              <a:spcAft>
                <a:spcPts val="0"/>
              </a:spcAft>
              <a:buSzPts val="2000"/>
              <a:buFont typeface="Ubuntu"/>
              <a:buNone/>
              <a:defRPr>
                <a:latin typeface="Ubuntu"/>
                <a:ea typeface="Ubuntu"/>
                <a:cs typeface="Ubuntu"/>
                <a:sym typeface="Ubuntu"/>
              </a:defRPr>
            </a:lvl4pPr>
            <a:lvl5pPr lvl="4" algn="r" rtl="0">
              <a:lnSpc>
                <a:spcPct val="100000"/>
              </a:lnSpc>
              <a:spcBef>
                <a:spcPts val="0"/>
              </a:spcBef>
              <a:spcAft>
                <a:spcPts val="0"/>
              </a:spcAft>
              <a:buSzPts val="2000"/>
              <a:buFont typeface="Ubuntu"/>
              <a:buNone/>
              <a:defRPr>
                <a:latin typeface="Ubuntu"/>
                <a:ea typeface="Ubuntu"/>
                <a:cs typeface="Ubuntu"/>
                <a:sym typeface="Ubuntu"/>
              </a:defRPr>
            </a:lvl5pPr>
            <a:lvl6pPr lvl="5" algn="r" rtl="0">
              <a:lnSpc>
                <a:spcPct val="100000"/>
              </a:lnSpc>
              <a:spcBef>
                <a:spcPts val="0"/>
              </a:spcBef>
              <a:spcAft>
                <a:spcPts val="0"/>
              </a:spcAft>
              <a:buSzPts val="2000"/>
              <a:buFont typeface="Ubuntu"/>
              <a:buNone/>
              <a:defRPr>
                <a:latin typeface="Ubuntu"/>
                <a:ea typeface="Ubuntu"/>
                <a:cs typeface="Ubuntu"/>
                <a:sym typeface="Ubuntu"/>
              </a:defRPr>
            </a:lvl6pPr>
            <a:lvl7pPr lvl="6" algn="r" rtl="0">
              <a:lnSpc>
                <a:spcPct val="100000"/>
              </a:lnSpc>
              <a:spcBef>
                <a:spcPts val="0"/>
              </a:spcBef>
              <a:spcAft>
                <a:spcPts val="0"/>
              </a:spcAft>
              <a:buSzPts val="2000"/>
              <a:buFont typeface="Ubuntu"/>
              <a:buNone/>
              <a:defRPr>
                <a:latin typeface="Ubuntu"/>
                <a:ea typeface="Ubuntu"/>
                <a:cs typeface="Ubuntu"/>
                <a:sym typeface="Ubuntu"/>
              </a:defRPr>
            </a:lvl7pPr>
            <a:lvl8pPr lvl="7" algn="r" rtl="0">
              <a:lnSpc>
                <a:spcPct val="100000"/>
              </a:lnSpc>
              <a:spcBef>
                <a:spcPts val="0"/>
              </a:spcBef>
              <a:spcAft>
                <a:spcPts val="0"/>
              </a:spcAft>
              <a:buSzPts val="2000"/>
              <a:buFont typeface="Ubuntu"/>
              <a:buNone/>
              <a:defRPr>
                <a:latin typeface="Ubuntu"/>
                <a:ea typeface="Ubuntu"/>
                <a:cs typeface="Ubuntu"/>
                <a:sym typeface="Ubuntu"/>
              </a:defRPr>
            </a:lvl8pPr>
            <a:lvl9pPr lvl="8" algn="r" rtl="0">
              <a:lnSpc>
                <a:spcPct val="100000"/>
              </a:lnSpc>
              <a:spcBef>
                <a:spcPts val="0"/>
              </a:spcBef>
              <a:spcAft>
                <a:spcPts val="0"/>
              </a:spcAft>
              <a:buSzPts val="2000"/>
              <a:buFont typeface="Ubuntu"/>
              <a:buNone/>
              <a:defRPr>
                <a:latin typeface="Ubuntu"/>
                <a:ea typeface="Ubuntu"/>
                <a:cs typeface="Ubuntu"/>
                <a:sym typeface="Ubuntu"/>
              </a:defRPr>
            </a:lvl9pPr>
          </a:lstStyle>
          <a:p>
            <a:endParaRPr/>
          </a:p>
        </p:txBody>
      </p:sp>
      <p:sp>
        <p:nvSpPr>
          <p:cNvPr id="4231" name="Google Shape;4231;p22"/>
          <p:cNvSpPr txBox="1">
            <a:spLocks noGrp="1"/>
          </p:cNvSpPr>
          <p:nvPr>
            <p:ph type="ctrTitle" idx="6"/>
          </p:nvPr>
        </p:nvSpPr>
        <p:spPr>
          <a:xfrm>
            <a:off x="6031076" y="1487950"/>
            <a:ext cx="1560600" cy="3648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Clr>
                <a:schemeClr val="accent6"/>
              </a:buClr>
              <a:buSzPts val="2000"/>
              <a:buNone/>
              <a:defRPr sz="2000">
                <a:solidFill>
                  <a:schemeClr val="accent6"/>
                </a:solidFill>
              </a:defRPr>
            </a:lvl1pPr>
            <a:lvl2pPr lvl="1" algn="l" rtl="0">
              <a:spcBef>
                <a:spcPts val="0"/>
              </a:spcBef>
              <a:spcAft>
                <a:spcPts val="0"/>
              </a:spcAft>
              <a:buClr>
                <a:schemeClr val="accent6"/>
              </a:buClr>
              <a:buSzPts val="2000"/>
              <a:buNone/>
              <a:defRPr sz="2000">
                <a:solidFill>
                  <a:schemeClr val="accent6"/>
                </a:solidFill>
              </a:defRPr>
            </a:lvl2pPr>
            <a:lvl3pPr lvl="2" algn="l" rtl="0">
              <a:spcBef>
                <a:spcPts val="0"/>
              </a:spcBef>
              <a:spcAft>
                <a:spcPts val="0"/>
              </a:spcAft>
              <a:buClr>
                <a:schemeClr val="accent6"/>
              </a:buClr>
              <a:buSzPts val="2000"/>
              <a:buNone/>
              <a:defRPr sz="2000">
                <a:solidFill>
                  <a:schemeClr val="accent6"/>
                </a:solidFill>
              </a:defRPr>
            </a:lvl3pPr>
            <a:lvl4pPr lvl="3" algn="l" rtl="0">
              <a:spcBef>
                <a:spcPts val="0"/>
              </a:spcBef>
              <a:spcAft>
                <a:spcPts val="0"/>
              </a:spcAft>
              <a:buClr>
                <a:schemeClr val="accent6"/>
              </a:buClr>
              <a:buSzPts val="2000"/>
              <a:buNone/>
              <a:defRPr sz="2000">
                <a:solidFill>
                  <a:schemeClr val="accent6"/>
                </a:solidFill>
              </a:defRPr>
            </a:lvl4pPr>
            <a:lvl5pPr lvl="4" algn="l" rtl="0">
              <a:spcBef>
                <a:spcPts val="0"/>
              </a:spcBef>
              <a:spcAft>
                <a:spcPts val="0"/>
              </a:spcAft>
              <a:buClr>
                <a:schemeClr val="accent6"/>
              </a:buClr>
              <a:buSzPts val="2000"/>
              <a:buNone/>
              <a:defRPr sz="2000">
                <a:solidFill>
                  <a:schemeClr val="accent6"/>
                </a:solidFill>
              </a:defRPr>
            </a:lvl5pPr>
            <a:lvl6pPr lvl="5" algn="l" rtl="0">
              <a:spcBef>
                <a:spcPts val="0"/>
              </a:spcBef>
              <a:spcAft>
                <a:spcPts val="0"/>
              </a:spcAft>
              <a:buClr>
                <a:schemeClr val="accent6"/>
              </a:buClr>
              <a:buSzPts val="2000"/>
              <a:buNone/>
              <a:defRPr sz="2000">
                <a:solidFill>
                  <a:schemeClr val="accent6"/>
                </a:solidFill>
              </a:defRPr>
            </a:lvl6pPr>
            <a:lvl7pPr lvl="6" algn="l" rtl="0">
              <a:spcBef>
                <a:spcPts val="0"/>
              </a:spcBef>
              <a:spcAft>
                <a:spcPts val="0"/>
              </a:spcAft>
              <a:buClr>
                <a:schemeClr val="accent6"/>
              </a:buClr>
              <a:buSzPts val="2000"/>
              <a:buNone/>
              <a:defRPr sz="2000">
                <a:solidFill>
                  <a:schemeClr val="accent6"/>
                </a:solidFill>
              </a:defRPr>
            </a:lvl7pPr>
            <a:lvl8pPr lvl="7" algn="l" rtl="0">
              <a:spcBef>
                <a:spcPts val="0"/>
              </a:spcBef>
              <a:spcAft>
                <a:spcPts val="0"/>
              </a:spcAft>
              <a:buClr>
                <a:schemeClr val="accent6"/>
              </a:buClr>
              <a:buSzPts val="2000"/>
              <a:buNone/>
              <a:defRPr sz="2000">
                <a:solidFill>
                  <a:schemeClr val="accent6"/>
                </a:solidFill>
              </a:defRPr>
            </a:lvl8pPr>
            <a:lvl9pPr lvl="8" algn="l" rtl="0">
              <a:spcBef>
                <a:spcPts val="0"/>
              </a:spcBef>
              <a:spcAft>
                <a:spcPts val="0"/>
              </a:spcAft>
              <a:buClr>
                <a:schemeClr val="accent6"/>
              </a:buClr>
              <a:buSzPts val="2000"/>
              <a:buNone/>
              <a:defRPr sz="2000">
                <a:solidFill>
                  <a:schemeClr val="accent6"/>
                </a:solidFill>
              </a:defRPr>
            </a:lvl9pPr>
          </a:lstStyle>
          <a:p>
            <a:endParaRPr/>
          </a:p>
        </p:txBody>
      </p:sp>
      <p:sp>
        <p:nvSpPr>
          <p:cNvPr id="4232" name="Google Shape;4232;p22"/>
          <p:cNvSpPr txBox="1">
            <a:spLocks noGrp="1"/>
          </p:cNvSpPr>
          <p:nvPr>
            <p:ph type="subTitle" idx="7"/>
          </p:nvPr>
        </p:nvSpPr>
        <p:spPr>
          <a:xfrm>
            <a:off x="6031075" y="1797975"/>
            <a:ext cx="2228700" cy="59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Ubuntu"/>
              <a:buNone/>
              <a:defRPr sz="1400">
                <a:latin typeface="Ubuntu"/>
                <a:ea typeface="Ubuntu"/>
                <a:cs typeface="Ubuntu"/>
                <a:sym typeface="Ubuntu"/>
              </a:defRPr>
            </a:lvl1pPr>
            <a:lvl2pPr lvl="1" rtl="0">
              <a:lnSpc>
                <a:spcPct val="100000"/>
              </a:lnSpc>
              <a:spcBef>
                <a:spcPts val="0"/>
              </a:spcBef>
              <a:spcAft>
                <a:spcPts val="0"/>
              </a:spcAft>
              <a:buSzPts val="2000"/>
              <a:buFont typeface="Ubuntu"/>
              <a:buNone/>
              <a:defRPr>
                <a:latin typeface="Ubuntu"/>
                <a:ea typeface="Ubuntu"/>
                <a:cs typeface="Ubuntu"/>
                <a:sym typeface="Ubuntu"/>
              </a:defRPr>
            </a:lvl2pPr>
            <a:lvl3pPr lvl="2" rtl="0">
              <a:lnSpc>
                <a:spcPct val="100000"/>
              </a:lnSpc>
              <a:spcBef>
                <a:spcPts val="0"/>
              </a:spcBef>
              <a:spcAft>
                <a:spcPts val="0"/>
              </a:spcAft>
              <a:buSzPts val="2000"/>
              <a:buFont typeface="Ubuntu"/>
              <a:buNone/>
              <a:defRPr>
                <a:latin typeface="Ubuntu"/>
                <a:ea typeface="Ubuntu"/>
                <a:cs typeface="Ubuntu"/>
                <a:sym typeface="Ubuntu"/>
              </a:defRPr>
            </a:lvl3pPr>
            <a:lvl4pPr lvl="3" rtl="0">
              <a:lnSpc>
                <a:spcPct val="100000"/>
              </a:lnSpc>
              <a:spcBef>
                <a:spcPts val="0"/>
              </a:spcBef>
              <a:spcAft>
                <a:spcPts val="0"/>
              </a:spcAft>
              <a:buSzPts val="2000"/>
              <a:buFont typeface="Ubuntu"/>
              <a:buNone/>
              <a:defRPr>
                <a:latin typeface="Ubuntu"/>
                <a:ea typeface="Ubuntu"/>
                <a:cs typeface="Ubuntu"/>
                <a:sym typeface="Ubuntu"/>
              </a:defRPr>
            </a:lvl4pPr>
            <a:lvl5pPr lvl="4" rtl="0">
              <a:lnSpc>
                <a:spcPct val="100000"/>
              </a:lnSpc>
              <a:spcBef>
                <a:spcPts val="0"/>
              </a:spcBef>
              <a:spcAft>
                <a:spcPts val="0"/>
              </a:spcAft>
              <a:buSzPts val="2000"/>
              <a:buFont typeface="Ubuntu"/>
              <a:buNone/>
              <a:defRPr>
                <a:latin typeface="Ubuntu"/>
                <a:ea typeface="Ubuntu"/>
                <a:cs typeface="Ubuntu"/>
                <a:sym typeface="Ubuntu"/>
              </a:defRPr>
            </a:lvl5pPr>
            <a:lvl6pPr lvl="5" rtl="0">
              <a:lnSpc>
                <a:spcPct val="100000"/>
              </a:lnSpc>
              <a:spcBef>
                <a:spcPts val="0"/>
              </a:spcBef>
              <a:spcAft>
                <a:spcPts val="0"/>
              </a:spcAft>
              <a:buSzPts val="2000"/>
              <a:buFont typeface="Ubuntu"/>
              <a:buNone/>
              <a:defRPr>
                <a:latin typeface="Ubuntu"/>
                <a:ea typeface="Ubuntu"/>
                <a:cs typeface="Ubuntu"/>
                <a:sym typeface="Ubuntu"/>
              </a:defRPr>
            </a:lvl6pPr>
            <a:lvl7pPr lvl="6" rtl="0">
              <a:lnSpc>
                <a:spcPct val="100000"/>
              </a:lnSpc>
              <a:spcBef>
                <a:spcPts val="0"/>
              </a:spcBef>
              <a:spcAft>
                <a:spcPts val="0"/>
              </a:spcAft>
              <a:buSzPts val="2000"/>
              <a:buFont typeface="Ubuntu"/>
              <a:buNone/>
              <a:defRPr>
                <a:latin typeface="Ubuntu"/>
                <a:ea typeface="Ubuntu"/>
                <a:cs typeface="Ubuntu"/>
                <a:sym typeface="Ubuntu"/>
              </a:defRPr>
            </a:lvl7pPr>
            <a:lvl8pPr lvl="7" rtl="0">
              <a:lnSpc>
                <a:spcPct val="100000"/>
              </a:lnSpc>
              <a:spcBef>
                <a:spcPts val="0"/>
              </a:spcBef>
              <a:spcAft>
                <a:spcPts val="0"/>
              </a:spcAft>
              <a:buSzPts val="2000"/>
              <a:buFont typeface="Ubuntu"/>
              <a:buNone/>
              <a:defRPr>
                <a:latin typeface="Ubuntu"/>
                <a:ea typeface="Ubuntu"/>
                <a:cs typeface="Ubuntu"/>
                <a:sym typeface="Ubuntu"/>
              </a:defRPr>
            </a:lvl8pPr>
            <a:lvl9pPr lvl="8" rtl="0">
              <a:lnSpc>
                <a:spcPct val="100000"/>
              </a:lnSpc>
              <a:spcBef>
                <a:spcPts val="0"/>
              </a:spcBef>
              <a:spcAft>
                <a:spcPts val="0"/>
              </a:spcAft>
              <a:buSzPts val="2000"/>
              <a:buFont typeface="Ubuntu"/>
              <a:buNone/>
              <a:defRPr>
                <a:latin typeface="Ubuntu"/>
                <a:ea typeface="Ubuntu"/>
                <a:cs typeface="Ubuntu"/>
                <a:sym typeface="Ubuntu"/>
              </a:defRPr>
            </a:lvl9pPr>
          </a:lstStyle>
          <a:p>
            <a:endParaRPr/>
          </a:p>
        </p:txBody>
      </p:sp>
      <p:sp>
        <p:nvSpPr>
          <p:cNvPr id="4233" name="Google Shape;4233;p22"/>
          <p:cNvSpPr txBox="1">
            <a:spLocks noGrp="1"/>
          </p:cNvSpPr>
          <p:nvPr>
            <p:ph type="ctrTitle" idx="8"/>
          </p:nvPr>
        </p:nvSpPr>
        <p:spPr>
          <a:xfrm>
            <a:off x="6031076" y="2456395"/>
            <a:ext cx="1560600" cy="3648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Clr>
                <a:schemeClr val="accent6"/>
              </a:buClr>
              <a:buSzPts val="2000"/>
              <a:buNone/>
              <a:defRPr sz="2000">
                <a:solidFill>
                  <a:schemeClr val="accent6"/>
                </a:solidFill>
              </a:defRPr>
            </a:lvl1pPr>
            <a:lvl2pPr lvl="1" algn="l" rtl="0">
              <a:spcBef>
                <a:spcPts val="0"/>
              </a:spcBef>
              <a:spcAft>
                <a:spcPts val="0"/>
              </a:spcAft>
              <a:buClr>
                <a:schemeClr val="accent6"/>
              </a:buClr>
              <a:buSzPts val="2000"/>
              <a:buNone/>
              <a:defRPr sz="2000">
                <a:solidFill>
                  <a:schemeClr val="accent6"/>
                </a:solidFill>
              </a:defRPr>
            </a:lvl2pPr>
            <a:lvl3pPr lvl="2" algn="l" rtl="0">
              <a:spcBef>
                <a:spcPts val="0"/>
              </a:spcBef>
              <a:spcAft>
                <a:spcPts val="0"/>
              </a:spcAft>
              <a:buClr>
                <a:schemeClr val="accent6"/>
              </a:buClr>
              <a:buSzPts val="2000"/>
              <a:buNone/>
              <a:defRPr sz="2000">
                <a:solidFill>
                  <a:schemeClr val="accent6"/>
                </a:solidFill>
              </a:defRPr>
            </a:lvl3pPr>
            <a:lvl4pPr lvl="3" algn="l" rtl="0">
              <a:spcBef>
                <a:spcPts val="0"/>
              </a:spcBef>
              <a:spcAft>
                <a:spcPts val="0"/>
              </a:spcAft>
              <a:buClr>
                <a:schemeClr val="accent6"/>
              </a:buClr>
              <a:buSzPts val="2000"/>
              <a:buNone/>
              <a:defRPr sz="2000">
                <a:solidFill>
                  <a:schemeClr val="accent6"/>
                </a:solidFill>
              </a:defRPr>
            </a:lvl4pPr>
            <a:lvl5pPr lvl="4" algn="l" rtl="0">
              <a:spcBef>
                <a:spcPts val="0"/>
              </a:spcBef>
              <a:spcAft>
                <a:spcPts val="0"/>
              </a:spcAft>
              <a:buClr>
                <a:schemeClr val="accent6"/>
              </a:buClr>
              <a:buSzPts val="2000"/>
              <a:buNone/>
              <a:defRPr sz="2000">
                <a:solidFill>
                  <a:schemeClr val="accent6"/>
                </a:solidFill>
              </a:defRPr>
            </a:lvl5pPr>
            <a:lvl6pPr lvl="5" algn="l" rtl="0">
              <a:spcBef>
                <a:spcPts val="0"/>
              </a:spcBef>
              <a:spcAft>
                <a:spcPts val="0"/>
              </a:spcAft>
              <a:buClr>
                <a:schemeClr val="accent6"/>
              </a:buClr>
              <a:buSzPts val="2000"/>
              <a:buNone/>
              <a:defRPr sz="2000">
                <a:solidFill>
                  <a:schemeClr val="accent6"/>
                </a:solidFill>
              </a:defRPr>
            </a:lvl6pPr>
            <a:lvl7pPr lvl="6" algn="l" rtl="0">
              <a:spcBef>
                <a:spcPts val="0"/>
              </a:spcBef>
              <a:spcAft>
                <a:spcPts val="0"/>
              </a:spcAft>
              <a:buClr>
                <a:schemeClr val="accent6"/>
              </a:buClr>
              <a:buSzPts val="2000"/>
              <a:buNone/>
              <a:defRPr sz="2000">
                <a:solidFill>
                  <a:schemeClr val="accent6"/>
                </a:solidFill>
              </a:defRPr>
            </a:lvl7pPr>
            <a:lvl8pPr lvl="7" algn="l" rtl="0">
              <a:spcBef>
                <a:spcPts val="0"/>
              </a:spcBef>
              <a:spcAft>
                <a:spcPts val="0"/>
              </a:spcAft>
              <a:buClr>
                <a:schemeClr val="accent6"/>
              </a:buClr>
              <a:buSzPts val="2000"/>
              <a:buNone/>
              <a:defRPr sz="2000">
                <a:solidFill>
                  <a:schemeClr val="accent6"/>
                </a:solidFill>
              </a:defRPr>
            </a:lvl8pPr>
            <a:lvl9pPr lvl="8" algn="l" rtl="0">
              <a:spcBef>
                <a:spcPts val="0"/>
              </a:spcBef>
              <a:spcAft>
                <a:spcPts val="0"/>
              </a:spcAft>
              <a:buClr>
                <a:schemeClr val="accent6"/>
              </a:buClr>
              <a:buSzPts val="2000"/>
              <a:buNone/>
              <a:defRPr sz="2000">
                <a:solidFill>
                  <a:schemeClr val="accent6"/>
                </a:solidFill>
              </a:defRPr>
            </a:lvl9pPr>
          </a:lstStyle>
          <a:p>
            <a:endParaRPr/>
          </a:p>
        </p:txBody>
      </p:sp>
      <p:sp>
        <p:nvSpPr>
          <p:cNvPr id="4234" name="Google Shape;4234;p22"/>
          <p:cNvSpPr txBox="1">
            <a:spLocks noGrp="1"/>
          </p:cNvSpPr>
          <p:nvPr>
            <p:ph type="subTitle" idx="9"/>
          </p:nvPr>
        </p:nvSpPr>
        <p:spPr>
          <a:xfrm>
            <a:off x="6031075" y="2748866"/>
            <a:ext cx="2228700" cy="59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Ubuntu"/>
              <a:buNone/>
              <a:defRPr sz="1400">
                <a:latin typeface="Ubuntu"/>
                <a:ea typeface="Ubuntu"/>
                <a:cs typeface="Ubuntu"/>
                <a:sym typeface="Ubuntu"/>
              </a:defRPr>
            </a:lvl1pPr>
            <a:lvl2pPr lvl="1" rtl="0">
              <a:lnSpc>
                <a:spcPct val="100000"/>
              </a:lnSpc>
              <a:spcBef>
                <a:spcPts val="0"/>
              </a:spcBef>
              <a:spcAft>
                <a:spcPts val="0"/>
              </a:spcAft>
              <a:buSzPts val="2000"/>
              <a:buFont typeface="Ubuntu"/>
              <a:buNone/>
              <a:defRPr>
                <a:latin typeface="Ubuntu"/>
                <a:ea typeface="Ubuntu"/>
                <a:cs typeface="Ubuntu"/>
                <a:sym typeface="Ubuntu"/>
              </a:defRPr>
            </a:lvl2pPr>
            <a:lvl3pPr lvl="2" rtl="0">
              <a:lnSpc>
                <a:spcPct val="100000"/>
              </a:lnSpc>
              <a:spcBef>
                <a:spcPts val="0"/>
              </a:spcBef>
              <a:spcAft>
                <a:spcPts val="0"/>
              </a:spcAft>
              <a:buSzPts val="2000"/>
              <a:buFont typeface="Ubuntu"/>
              <a:buNone/>
              <a:defRPr>
                <a:latin typeface="Ubuntu"/>
                <a:ea typeface="Ubuntu"/>
                <a:cs typeface="Ubuntu"/>
                <a:sym typeface="Ubuntu"/>
              </a:defRPr>
            </a:lvl3pPr>
            <a:lvl4pPr lvl="3" rtl="0">
              <a:lnSpc>
                <a:spcPct val="100000"/>
              </a:lnSpc>
              <a:spcBef>
                <a:spcPts val="0"/>
              </a:spcBef>
              <a:spcAft>
                <a:spcPts val="0"/>
              </a:spcAft>
              <a:buSzPts val="2000"/>
              <a:buFont typeface="Ubuntu"/>
              <a:buNone/>
              <a:defRPr>
                <a:latin typeface="Ubuntu"/>
                <a:ea typeface="Ubuntu"/>
                <a:cs typeface="Ubuntu"/>
                <a:sym typeface="Ubuntu"/>
              </a:defRPr>
            </a:lvl4pPr>
            <a:lvl5pPr lvl="4" rtl="0">
              <a:lnSpc>
                <a:spcPct val="100000"/>
              </a:lnSpc>
              <a:spcBef>
                <a:spcPts val="0"/>
              </a:spcBef>
              <a:spcAft>
                <a:spcPts val="0"/>
              </a:spcAft>
              <a:buSzPts val="2000"/>
              <a:buFont typeface="Ubuntu"/>
              <a:buNone/>
              <a:defRPr>
                <a:latin typeface="Ubuntu"/>
                <a:ea typeface="Ubuntu"/>
                <a:cs typeface="Ubuntu"/>
                <a:sym typeface="Ubuntu"/>
              </a:defRPr>
            </a:lvl5pPr>
            <a:lvl6pPr lvl="5" rtl="0">
              <a:lnSpc>
                <a:spcPct val="100000"/>
              </a:lnSpc>
              <a:spcBef>
                <a:spcPts val="0"/>
              </a:spcBef>
              <a:spcAft>
                <a:spcPts val="0"/>
              </a:spcAft>
              <a:buSzPts val="2000"/>
              <a:buFont typeface="Ubuntu"/>
              <a:buNone/>
              <a:defRPr>
                <a:latin typeface="Ubuntu"/>
                <a:ea typeface="Ubuntu"/>
                <a:cs typeface="Ubuntu"/>
                <a:sym typeface="Ubuntu"/>
              </a:defRPr>
            </a:lvl6pPr>
            <a:lvl7pPr lvl="6" rtl="0">
              <a:lnSpc>
                <a:spcPct val="100000"/>
              </a:lnSpc>
              <a:spcBef>
                <a:spcPts val="0"/>
              </a:spcBef>
              <a:spcAft>
                <a:spcPts val="0"/>
              </a:spcAft>
              <a:buSzPts val="2000"/>
              <a:buFont typeface="Ubuntu"/>
              <a:buNone/>
              <a:defRPr>
                <a:latin typeface="Ubuntu"/>
                <a:ea typeface="Ubuntu"/>
                <a:cs typeface="Ubuntu"/>
                <a:sym typeface="Ubuntu"/>
              </a:defRPr>
            </a:lvl7pPr>
            <a:lvl8pPr lvl="7" rtl="0">
              <a:lnSpc>
                <a:spcPct val="100000"/>
              </a:lnSpc>
              <a:spcBef>
                <a:spcPts val="0"/>
              </a:spcBef>
              <a:spcAft>
                <a:spcPts val="0"/>
              </a:spcAft>
              <a:buSzPts val="2000"/>
              <a:buFont typeface="Ubuntu"/>
              <a:buNone/>
              <a:defRPr>
                <a:latin typeface="Ubuntu"/>
                <a:ea typeface="Ubuntu"/>
                <a:cs typeface="Ubuntu"/>
                <a:sym typeface="Ubuntu"/>
              </a:defRPr>
            </a:lvl8pPr>
            <a:lvl9pPr lvl="8" rtl="0">
              <a:lnSpc>
                <a:spcPct val="100000"/>
              </a:lnSpc>
              <a:spcBef>
                <a:spcPts val="0"/>
              </a:spcBef>
              <a:spcAft>
                <a:spcPts val="0"/>
              </a:spcAft>
              <a:buSzPts val="2000"/>
              <a:buFont typeface="Ubuntu"/>
              <a:buNone/>
              <a:defRPr>
                <a:latin typeface="Ubuntu"/>
                <a:ea typeface="Ubuntu"/>
                <a:cs typeface="Ubuntu"/>
                <a:sym typeface="Ubuntu"/>
              </a:defRPr>
            </a:lvl9pPr>
          </a:lstStyle>
          <a:p>
            <a:endParaRPr/>
          </a:p>
        </p:txBody>
      </p:sp>
      <p:sp>
        <p:nvSpPr>
          <p:cNvPr id="4235" name="Google Shape;4235;p22"/>
          <p:cNvSpPr txBox="1">
            <a:spLocks noGrp="1"/>
          </p:cNvSpPr>
          <p:nvPr>
            <p:ph type="ctrTitle" idx="13"/>
          </p:nvPr>
        </p:nvSpPr>
        <p:spPr>
          <a:xfrm>
            <a:off x="6031076" y="3424350"/>
            <a:ext cx="1560600" cy="3648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Clr>
                <a:schemeClr val="accent6"/>
              </a:buClr>
              <a:buSzPts val="2000"/>
              <a:buNone/>
              <a:defRPr sz="2000">
                <a:solidFill>
                  <a:schemeClr val="accent6"/>
                </a:solidFill>
              </a:defRPr>
            </a:lvl1pPr>
            <a:lvl2pPr lvl="1" algn="l" rtl="0">
              <a:spcBef>
                <a:spcPts val="0"/>
              </a:spcBef>
              <a:spcAft>
                <a:spcPts val="0"/>
              </a:spcAft>
              <a:buClr>
                <a:schemeClr val="accent6"/>
              </a:buClr>
              <a:buSzPts val="2000"/>
              <a:buNone/>
              <a:defRPr sz="2000">
                <a:solidFill>
                  <a:schemeClr val="accent6"/>
                </a:solidFill>
              </a:defRPr>
            </a:lvl2pPr>
            <a:lvl3pPr lvl="2" algn="l" rtl="0">
              <a:spcBef>
                <a:spcPts val="0"/>
              </a:spcBef>
              <a:spcAft>
                <a:spcPts val="0"/>
              </a:spcAft>
              <a:buClr>
                <a:schemeClr val="accent6"/>
              </a:buClr>
              <a:buSzPts val="2000"/>
              <a:buNone/>
              <a:defRPr sz="2000">
                <a:solidFill>
                  <a:schemeClr val="accent6"/>
                </a:solidFill>
              </a:defRPr>
            </a:lvl3pPr>
            <a:lvl4pPr lvl="3" algn="l" rtl="0">
              <a:spcBef>
                <a:spcPts val="0"/>
              </a:spcBef>
              <a:spcAft>
                <a:spcPts val="0"/>
              </a:spcAft>
              <a:buClr>
                <a:schemeClr val="accent6"/>
              </a:buClr>
              <a:buSzPts val="2000"/>
              <a:buNone/>
              <a:defRPr sz="2000">
                <a:solidFill>
                  <a:schemeClr val="accent6"/>
                </a:solidFill>
              </a:defRPr>
            </a:lvl4pPr>
            <a:lvl5pPr lvl="4" algn="l" rtl="0">
              <a:spcBef>
                <a:spcPts val="0"/>
              </a:spcBef>
              <a:spcAft>
                <a:spcPts val="0"/>
              </a:spcAft>
              <a:buClr>
                <a:schemeClr val="accent6"/>
              </a:buClr>
              <a:buSzPts val="2000"/>
              <a:buNone/>
              <a:defRPr sz="2000">
                <a:solidFill>
                  <a:schemeClr val="accent6"/>
                </a:solidFill>
              </a:defRPr>
            </a:lvl5pPr>
            <a:lvl6pPr lvl="5" algn="l" rtl="0">
              <a:spcBef>
                <a:spcPts val="0"/>
              </a:spcBef>
              <a:spcAft>
                <a:spcPts val="0"/>
              </a:spcAft>
              <a:buClr>
                <a:schemeClr val="accent6"/>
              </a:buClr>
              <a:buSzPts val="2000"/>
              <a:buNone/>
              <a:defRPr sz="2000">
                <a:solidFill>
                  <a:schemeClr val="accent6"/>
                </a:solidFill>
              </a:defRPr>
            </a:lvl6pPr>
            <a:lvl7pPr lvl="6" algn="l" rtl="0">
              <a:spcBef>
                <a:spcPts val="0"/>
              </a:spcBef>
              <a:spcAft>
                <a:spcPts val="0"/>
              </a:spcAft>
              <a:buClr>
                <a:schemeClr val="accent6"/>
              </a:buClr>
              <a:buSzPts val="2000"/>
              <a:buNone/>
              <a:defRPr sz="2000">
                <a:solidFill>
                  <a:schemeClr val="accent6"/>
                </a:solidFill>
              </a:defRPr>
            </a:lvl7pPr>
            <a:lvl8pPr lvl="7" algn="l" rtl="0">
              <a:spcBef>
                <a:spcPts val="0"/>
              </a:spcBef>
              <a:spcAft>
                <a:spcPts val="0"/>
              </a:spcAft>
              <a:buClr>
                <a:schemeClr val="accent6"/>
              </a:buClr>
              <a:buSzPts val="2000"/>
              <a:buNone/>
              <a:defRPr sz="2000">
                <a:solidFill>
                  <a:schemeClr val="accent6"/>
                </a:solidFill>
              </a:defRPr>
            </a:lvl8pPr>
            <a:lvl9pPr lvl="8" algn="l" rtl="0">
              <a:spcBef>
                <a:spcPts val="0"/>
              </a:spcBef>
              <a:spcAft>
                <a:spcPts val="0"/>
              </a:spcAft>
              <a:buClr>
                <a:schemeClr val="accent6"/>
              </a:buClr>
              <a:buSzPts val="2000"/>
              <a:buNone/>
              <a:defRPr sz="2000">
                <a:solidFill>
                  <a:schemeClr val="accent6"/>
                </a:solidFill>
              </a:defRPr>
            </a:lvl9pPr>
          </a:lstStyle>
          <a:p>
            <a:endParaRPr/>
          </a:p>
        </p:txBody>
      </p:sp>
      <p:sp>
        <p:nvSpPr>
          <p:cNvPr id="4236" name="Google Shape;4236;p22"/>
          <p:cNvSpPr txBox="1">
            <a:spLocks noGrp="1"/>
          </p:cNvSpPr>
          <p:nvPr>
            <p:ph type="subTitle" idx="14"/>
          </p:nvPr>
        </p:nvSpPr>
        <p:spPr>
          <a:xfrm>
            <a:off x="6031075" y="3735450"/>
            <a:ext cx="2228700" cy="59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000"/>
              <a:buFont typeface="Ubuntu"/>
              <a:buNone/>
              <a:defRPr sz="1400">
                <a:latin typeface="Ubuntu"/>
                <a:ea typeface="Ubuntu"/>
                <a:cs typeface="Ubuntu"/>
                <a:sym typeface="Ubuntu"/>
              </a:defRPr>
            </a:lvl1pPr>
            <a:lvl2pPr lvl="1" rtl="0">
              <a:lnSpc>
                <a:spcPct val="100000"/>
              </a:lnSpc>
              <a:spcBef>
                <a:spcPts val="0"/>
              </a:spcBef>
              <a:spcAft>
                <a:spcPts val="0"/>
              </a:spcAft>
              <a:buSzPts val="2000"/>
              <a:buFont typeface="Ubuntu"/>
              <a:buNone/>
              <a:defRPr>
                <a:latin typeface="Ubuntu"/>
                <a:ea typeface="Ubuntu"/>
                <a:cs typeface="Ubuntu"/>
                <a:sym typeface="Ubuntu"/>
              </a:defRPr>
            </a:lvl2pPr>
            <a:lvl3pPr lvl="2" rtl="0">
              <a:lnSpc>
                <a:spcPct val="100000"/>
              </a:lnSpc>
              <a:spcBef>
                <a:spcPts val="0"/>
              </a:spcBef>
              <a:spcAft>
                <a:spcPts val="0"/>
              </a:spcAft>
              <a:buSzPts val="2000"/>
              <a:buFont typeface="Ubuntu"/>
              <a:buNone/>
              <a:defRPr>
                <a:latin typeface="Ubuntu"/>
                <a:ea typeface="Ubuntu"/>
                <a:cs typeface="Ubuntu"/>
                <a:sym typeface="Ubuntu"/>
              </a:defRPr>
            </a:lvl3pPr>
            <a:lvl4pPr lvl="3" rtl="0">
              <a:lnSpc>
                <a:spcPct val="100000"/>
              </a:lnSpc>
              <a:spcBef>
                <a:spcPts val="0"/>
              </a:spcBef>
              <a:spcAft>
                <a:spcPts val="0"/>
              </a:spcAft>
              <a:buSzPts val="2000"/>
              <a:buFont typeface="Ubuntu"/>
              <a:buNone/>
              <a:defRPr>
                <a:latin typeface="Ubuntu"/>
                <a:ea typeface="Ubuntu"/>
                <a:cs typeface="Ubuntu"/>
                <a:sym typeface="Ubuntu"/>
              </a:defRPr>
            </a:lvl4pPr>
            <a:lvl5pPr lvl="4" rtl="0">
              <a:lnSpc>
                <a:spcPct val="100000"/>
              </a:lnSpc>
              <a:spcBef>
                <a:spcPts val="0"/>
              </a:spcBef>
              <a:spcAft>
                <a:spcPts val="0"/>
              </a:spcAft>
              <a:buSzPts val="2000"/>
              <a:buFont typeface="Ubuntu"/>
              <a:buNone/>
              <a:defRPr>
                <a:latin typeface="Ubuntu"/>
                <a:ea typeface="Ubuntu"/>
                <a:cs typeface="Ubuntu"/>
                <a:sym typeface="Ubuntu"/>
              </a:defRPr>
            </a:lvl5pPr>
            <a:lvl6pPr lvl="5" rtl="0">
              <a:lnSpc>
                <a:spcPct val="100000"/>
              </a:lnSpc>
              <a:spcBef>
                <a:spcPts val="0"/>
              </a:spcBef>
              <a:spcAft>
                <a:spcPts val="0"/>
              </a:spcAft>
              <a:buSzPts val="2000"/>
              <a:buFont typeface="Ubuntu"/>
              <a:buNone/>
              <a:defRPr>
                <a:latin typeface="Ubuntu"/>
                <a:ea typeface="Ubuntu"/>
                <a:cs typeface="Ubuntu"/>
                <a:sym typeface="Ubuntu"/>
              </a:defRPr>
            </a:lvl6pPr>
            <a:lvl7pPr lvl="6" rtl="0">
              <a:lnSpc>
                <a:spcPct val="100000"/>
              </a:lnSpc>
              <a:spcBef>
                <a:spcPts val="0"/>
              </a:spcBef>
              <a:spcAft>
                <a:spcPts val="0"/>
              </a:spcAft>
              <a:buSzPts val="2000"/>
              <a:buFont typeface="Ubuntu"/>
              <a:buNone/>
              <a:defRPr>
                <a:latin typeface="Ubuntu"/>
                <a:ea typeface="Ubuntu"/>
                <a:cs typeface="Ubuntu"/>
                <a:sym typeface="Ubuntu"/>
              </a:defRPr>
            </a:lvl7pPr>
            <a:lvl8pPr lvl="7" rtl="0">
              <a:lnSpc>
                <a:spcPct val="100000"/>
              </a:lnSpc>
              <a:spcBef>
                <a:spcPts val="0"/>
              </a:spcBef>
              <a:spcAft>
                <a:spcPts val="0"/>
              </a:spcAft>
              <a:buSzPts val="2000"/>
              <a:buFont typeface="Ubuntu"/>
              <a:buNone/>
              <a:defRPr>
                <a:latin typeface="Ubuntu"/>
                <a:ea typeface="Ubuntu"/>
                <a:cs typeface="Ubuntu"/>
                <a:sym typeface="Ubuntu"/>
              </a:defRPr>
            </a:lvl8pPr>
            <a:lvl9pPr lvl="8" rtl="0">
              <a:lnSpc>
                <a:spcPct val="100000"/>
              </a:lnSpc>
              <a:spcBef>
                <a:spcPts val="0"/>
              </a:spcBef>
              <a:spcAft>
                <a:spcPts val="0"/>
              </a:spcAft>
              <a:buSzPts val="2000"/>
              <a:buFont typeface="Ubuntu"/>
              <a:buNone/>
              <a:defRPr>
                <a:latin typeface="Ubuntu"/>
                <a:ea typeface="Ubuntu"/>
                <a:cs typeface="Ubuntu"/>
                <a:sym typeface="Ubuntu"/>
              </a:defRPr>
            </a:lvl9pPr>
          </a:lstStyle>
          <a:p>
            <a:endParaRPr/>
          </a:p>
        </p:txBody>
      </p:sp>
      <p:sp>
        <p:nvSpPr>
          <p:cNvPr id="4237" name="Google Shape;4237;p22"/>
          <p:cNvSpPr txBox="1">
            <a:spLocks noGrp="1"/>
          </p:cNvSpPr>
          <p:nvPr>
            <p:ph type="title" idx="15"/>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p:cSld name="Title Slide_1_1_1">
    <p:spTree>
      <p:nvGrpSpPr>
        <p:cNvPr id="1" name="Shape 4238"/>
        <p:cNvGrpSpPr/>
        <p:nvPr/>
      </p:nvGrpSpPr>
      <p:grpSpPr>
        <a:xfrm>
          <a:off x="0" y="0"/>
          <a:ext cx="0" cy="0"/>
          <a:chOff x="0" y="0"/>
          <a:chExt cx="0" cy="0"/>
        </a:xfrm>
      </p:grpSpPr>
      <p:grpSp>
        <p:nvGrpSpPr>
          <p:cNvPr id="4239" name="Google Shape;4239;p23"/>
          <p:cNvGrpSpPr/>
          <p:nvPr/>
        </p:nvGrpSpPr>
        <p:grpSpPr>
          <a:xfrm>
            <a:off x="-2298512" y="-537073"/>
            <a:ext cx="12903131" cy="7852819"/>
            <a:chOff x="-2298512" y="-578373"/>
            <a:chExt cx="12903131" cy="7852819"/>
          </a:xfrm>
        </p:grpSpPr>
        <p:grpSp>
          <p:nvGrpSpPr>
            <p:cNvPr id="4240" name="Google Shape;4240;p23"/>
            <p:cNvGrpSpPr/>
            <p:nvPr/>
          </p:nvGrpSpPr>
          <p:grpSpPr>
            <a:xfrm>
              <a:off x="3140576" y="798602"/>
              <a:ext cx="3494156" cy="2821581"/>
              <a:chOff x="-2181289" y="-2143859"/>
              <a:chExt cx="13506595" cy="10906769"/>
            </a:xfrm>
          </p:grpSpPr>
          <p:sp>
            <p:nvSpPr>
              <p:cNvPr id="4241" name="Google Shape;4241;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 name="Google Shape;4254;p23"/>
            <p:cNvGrpSpPr/>
            <p:nvPr/>
          </p:nvGrpSpPr>
          <p:grpSpPr>
            <a:xfrm>
              <a:off x="-2242212" y="3434277"/>
              <a:ext cx="3494156" cy="2821581"/>
              <a:chOff x="-2181289" y="-2143859"/>
              <a:chExt cx="13506595" cy="10906769"/>
            </a:xfrm>
          </p:grpSpPr>
          <p:sp>
            <p:nvSpPr>
              <p:cNvPr id="4255" name="Google Shape;4255;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 name="Google Shape;4268;p23"/>
            <p:cNvGrpSpPr/>
            <p:nvPr/>
          </p:nvGrpSpPr>
          <p:grpSpPr>
            <a:xfrm>
              <a:off x="-2298512" y="1557027"/>
              <a:ext cx="3494156" cy="2821581"/>
              <a:chOff x="-2181289" y="-2143859"/>
              <a:chExt cx="13506595" cy="10906769"/>
            </a:xfrm>
          </p:grpSpPr>
          <p:sp>
            <p:nvSpPr>
              <p:cNvPr id="4269" name="Google Shape;4269;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 name="Google Shape;4282;p23"/>
            <p:cNvGrpSpPr/>
            <p:nvPr/>
          </p:nvGrpSpPr>
          <p:grpSpPr>
            <a:xfrm>
              <a:off x="965188" y="1557027"/>
              <a:ext cx="3494156" cy="2821581"/>
              <a:chOff x="-2181289" y="-2143859"/>
              <a:chExt cx="13506595" cy="10906769"/>
            </a:xfrm>
          </p:grpSpPr>
          <p:sp>
            <p:nvSpPr>
              <p:cNvPr id="4283" name="Google Shape;4283;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6" name="Google Shape;4296;p23"/>
            <p:cNvGrpSpPr/>
            <p:nvPr/>
          </p:nvGrpSpPr>
          <p:grpSpPr>
            <a:xfrm>
              <a:off x="-627887" y="2472340"/>
              <a:ext cx="3494156" cy="2821581"/>
              <a:chOff x="-2181289" y="-2143859"/>
              <a:chExt cx="13506595" cy="10906769"/>
            </a:xfrm>
          </p:grpSpPr>
          <p:sp>
            <p:nvSpPr>
              <p:cNvPr id="4297" name="Google Shape;4297;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 name="Google Shape;4310;p23"/>
            <p:cNvGrpSpPr/>
            <p:nvPr/>
          </p:nvGrpSpPr>
          <p:grpSpPr>
            <a:xfrm>
              <a:off x="-880987" y="-578373"/>
              <a:ext cx="3494156" cy="2821581"/>
              <a:chOff x="-2181289" y="-2143859"/>
              <a:chExt cx="13506595" cy="10906769"/>
            </a:xfrm>
          </p:grpSpPr>
          <p:sp>
            <p:nvSpPr>
              <p:cNvPr id="4311" name="Google Shape;4311;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 name="Google Shape;4324;p23"/>
            <p:cNvGrpSpPr/>
            <p:nvPr/>
          </p:nvGrpSpPr>
          <p:grpSpPr>
            <a:xfrm>
              <a:off x="2358163" y="-506073"/>
              <a:ext cx="3494156" cy="2821581"/>
              <a:chOff x="-2181289" y="-2143859"/>
              <a:chExt cx="13506595" cy="10906769"/>
            </a:xfrm>
          </p:grpSpPr>
          <p:sp>
            <p:nvSpPr>
              <p:cNvPr id="4325" name="Google Shape;4325;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 name="Google Shape;4338;p23"/>
            <p:cNvGrpSpPr/>
            <p:nvPr/>
          </p:nvGrpSpPr>
          <p:grpSpPr>
            <a:xfrm>
              <a:off x="841288" y="409240"/>
              <a:ext cx="3494156" cy="2821581"/>
              <a:chOff x="-2181289" y="-2143859"/>
              <a:chExt cx="13506595" cy="10906769"/>
            </a:xfrm>
          </p:grpSpPr>
          <p:sp>
            <p:nvSpPr>
              <p:cNvPr id="4339" name="Google Shape;4339;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2" name="Google Shape;4352;p23"/>
            <p:cNvGrpSpPr/>
            <p:nvPr/>
          </p:nvGrpSpPr>
          <p:grpSpPr>
            <a:xfrm>
              <a:off x="1251938" y="3620177"/>
              <a:ext cx="3494156" cy="2821581"/>
              <a:chOff x="-2181289" y="-2143859"/>
              <a:chExt cx="13506595" cy="10906769"/>
            </a:xfrm>
          </p:grpSpPr>
          <p:sp>
            <p:nvSpPr>
              <p:cNvPr id="4353" name="Google Shape;4353;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 name="Google Shape;4366;p23"/>
            <p:cNvGrpSpPr/>
            <p:nvPr/>
          </p:nvGrpSpPr>
          <p:grpSpPr>
            <a:xfrm>
              <a:off x="4515638" y="3620177"/>
              <a:ext cx="3494156" cy="2821581"/>
              <a:chOff x="-2181289" y="-2143859"/>
              <a:chExt cx="13506595" cy="10906769"/>
            </a:xfrm>
          </p:grpSpPr>
          <p:sp>
            <p:nvSpPr>
              <p:cNvPr id="4367" name="Google Shape;4367;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 name="Google Shape;4380;p23"/>
            <p:cNvGrpSpPr/>
            <p:nvPr/>
          </p:nvGrpSpPr>
          <p:grpSpPr>
            <a:xfrm>
              <a:off x="2922563" y="4452865"/>
              <a:ext cx="3494156" cy="2821581"/>
              <a:chOff x="-2181289" y="-2143859"/>
              <a:chExt cx="13506595" cy="10906769"/>
            </a:xfrm>
          </p:grpSpPr>
          <p:sp>
            <p:nvSpPr>
              <p:cNvPr id="4381" name="Google Shape;4381;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23"/>
            <p:cNvGrpSpPr/>
            <p:nvPr/>
          </p:nvGrpSpPr>
          <p:grpSpPr>
            <a:xfrm>
              <a:off x="1082713" y="3620177"/>
              <a:ext cx="3494156" cy="2821581"/>
              <a:chOff x="-2181289" y="-2143859"/>
              <a:chExt cx="13506595" cy="10906769"/>
            </a:xfrm>
          </p:grpSpPr>
          <p:sp>
            <p:nvSpPr>
              <p:cNvPr id="4395" name="Google Shape;4395;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23"/>
            <p:cNvGrpSpPr/>
            <p:nvPr/>
          </p:nvGrpSpPr>
          <p:grpSpPr>
            <a:xfrm>
              <a:off x="4456763" y="3620177"/>
              <a:ext cx="3494156" cy="2821581"/>
              <a:chOff x="-2181289" y="-2143859"/>
              <a:chExt cx="13506595" cy="10906769"/>
            </a:xfrm>
          </p:grpSpPr>
          <p:sp>
            <p:nvSpPr>
              <p:cNvPr id="4409" name="Google Shape;4409;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23"/>
            <p:cNvGrpSpPr/>
            <p:nvPr/>
          </p:nvGrpSpPr>
          <p:grpSpPr>
            <a:xfrm>
              <a:off x="5072738" y="2709890"/>
              <a:ext cx="3494156" cy="2821581"/>
              <a:chOff x="-2181289" y="-2143859"/>
              <a:chExt cx="13506595" cy="10906769"/>
            </a:xfrm>
          </p:grpSpPr>
          <p:sp>
            <p:nvSpPr>
              <p:cNvPr id="4423" name="Google Shape;4423;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 name="Google Shape;4436;p23"/>
            <p:cNvGrpSpPr/>
            <p:nvPr/>
          </p:nvGrpSpPr>
          <p:grpSpPr>
            <a:xfrm>
              <a:off x="3343238" y="1877202"/>
              <a:ext cx="3494156" cy="2821581"/>
              <a:chOff x="-2181289" y="-2143859"/>
              <a:chExt cx="13506595" cy="10906769"/>
            </a:xfrm>
          </p:grpSpPr>
          <p:sp>
            <p:nvSpPr>
              <p:cNvPr id="4437" name="Google Shape;4437;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0" name="Google Shape;4450;p23"/>
            <p:cNvGrpSpPr/>
            <p:nvPr/>
          </p:nvGrpSpPr>
          <p:grpSpPr>
            <a:xfrm>
              <a:off x="6544963" y="1877202"/>
              <a:ext cx="3494156" cy="2821581"/>
              <a:chOff x="-2181289" y="-2143859"/>
              <a:chExt cx="13506595" cy="10906769"/>
            </a:xfrm>
          </p:grpSpPr>
          <p:sp>
            <p:nvSpPr>
              <p:cNvPr id="4451" name="Google Shape;4451;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23"/>
            <p:cNvGrpSpPr/>
            <p:nvPr/>
          </p:nvGrpSpPr>
          <p:grpSpPr>
            <a:xfrm>
              <a:off x="5576288" y="326615"/>
              <a:ext cx="3494156" cy="2821581"/>
              <a:chOff x="-2181289" y="-2143859"/>
              <a:chExt cx="13506595" cy="10906769"/>
            </a:xfrm>
          </p:grpSpPr>
          <p:sp>
            <p:nvSpPr>
              <p:cNvPr id="4465" name="Google Shape;4465;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23"/>
            <p:cNvGrpSpPr/>
            <p:nvPr/>
          </p:nvGrpSpPr>
          <p:grpSpPr>
            <a:xfrm>
              <a:off x="3846788" y="-506073"/>
              <a:ext cx="3494156" cy="2821581"/>
              <a:chOff x="-2181289" y="-2143859"/>
              <a:chExt cx="13506595" cy="10906769"/>
            </a:xfrm>
          </p:grpSpPr>
          <p:sp>
            <p:nvSpPr>
              <p:cNvPr id="4479" name="Google Shape;4479;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 name="Google Shape;4492;p23"/>
            <p:cNvGrpSpPr/>
            <p:nvPr/>
          </p:nvGrpSpPr>
          <p:grpSpPr>
            <a:xfrm>
              <a:off x="7110463" y="-578373"/>
              <a:ext cx="3494156" cy="2821581"/>
              <a:chOff x="-2181289" y="-2143859"/>
              <a:chExt cx="13506595" cy="10906769"/>
            </a:xfrm>
          </p:grpSpPr>
          <p:sp>
            <p:nvSpPr>
              <p:cNvPr id="4493" name="Google Shape;4493;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23"/>
            <p:cNvGrpSpPr/>
            <p:nvPr/>
          </p:nvGrpSpPr>
          <p:grpSpPr>
            <a:xfrm>
              <a:off x="6837388" y="3537527"/>
              <a:ext cx="3494156" cy="2821581"/>
              <a:chOff x="-2181289" y="-2143859"/>
              <a:chExt cx="13506595" cy="10906769"/>
            </a:xfrm>
          </p:grpSpPr>
          <p:sp>
            <p:nvSpPr>
              <p:cNvPr id="4507" name="Google Shape;4507;p23"/>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23"/>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23"/>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23"/>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23"/>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23"/>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23"/>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23"/>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23"/>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23"/>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23"/>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23"/>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23"/>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520" name="Google Shape;4520;p23"/>
          <p:cNvSpPr/>
          <p:nvPr/>
        </p:nvSpPr>
        <p:spPr>
          <a:xfrm>
            <a:off x="5255800" y="1354800"/>
            <a:ext cx="3405600" cy="2867400"/>
          </a:xfrm>
          <a:prstGeom prst="heart">
            <a:avLst/>
          </a:prstGeom>
          <a:solidFill>
            <a:schemeClr val="lt1"/>
          </a:solidFill>
          <a:ln w="114300" cap="flat" cmpd="sng">
            <a:solidFill>
              <a:schemeClr val="lt1"/>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23"/>
          <p:cNvSpPr/>
          <p:nvPr/>
        </p:nvSpPr>
        <p:spPr>
          <a:xfrm flipH="1">
            <a:off x="-107000" y="1327063"/>
            <a:ext cx="7075550" cy="2952600"/>
          </a:xfrm>
          <a:custGeom>
            <a:avLst/>
            <a:gdLst/>
            <a:ahLst/>
            <a:cxnLst/>
            <a:rect l="l" t="t" r="r" b="b"/>
            <a:pathLst>
              <a:path w="283022" h="118104" extrusionOk="0">
                <a:moveTo>
                  <a:pt x="0" y="118104"/>
                </a:moveTo>
                <a:lnTo>
                  <a:pt x="283022" y="117508"/>
                </a:lnTo>
                <a:lnTo>
                  <a:pt x="281819" y="0"/>
                </a:lnTo>
                <a:lnTo>
                  <a:pt x="35362" y="190"/>
                </a:lnTo>
                <a:close/>
              </a:path>
            </a:pathLst>
          </a:custGeom>
          <a:solidFill>
            <a:schemeClr val="lt1"/>
          </a:solidFill>
          <a:ln>
            <a:noFill/>
          </a:ln>
          <a:effectLst>
            <a:outerShdw blurRad="57150" dist="19050" dir="5400000" algn="bl" rotWithShape="0">
              <a:srgbClr val="000000">
                <a:alpha val="50000"/>
              </a:srgbClr>
            </a:outerShdw>
          </a:effectLst>
        </p:spPr>
      </p:sp>
      <p:sp>
        <p:nvSpPr>
          <p:cNvPr id="4522" name="Google Shape;4522;p23"/>
          <p:cNvSpPr txBox="1">
            <a:spLocks noGrp="1"/>
          </p:cNvSpPr>
          <p:nvPr>
            <p:ph type="title"/>
          </p:nvPr>
        </p:nvSpPr>
        <p:spPr>
          <a:xfrm>
            <a:off x="1012125" y="1697000"/>
            <a:ext cx="3954600" cy="1032900"/>
          </a:xfrm>
          <a:prstGeom prst="rect">
            <a:avLst/>
          </a:prstGeom>
          <a:noFill/>
          <a:ln>
            <a:noFill/>
          </a:ln>
        </p:spPr>
        <p:txBody>
          <a:bodyPr spcFirstLastPara="1" wrap="square" lIns="0" tIns="0" rIns="0" bIns="0" anchor="ctr" anchorCtr="0">
            <a:noAutofit/>
          </a:bodyPr>
          <a:lstStyle>
            <a:lvl1pPr lvl="0" algn="l" rtl="0">
              <a:spcBef>
                <a:spcPts val="0"/>
              </a:spcBef>
              <a:spcAft>
                <a:spcPts val="0"/>
              </a:spcAft>
              <a:buSzPts val="3000"/>
              <a:buNone/>
              <a:defRPr i="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523" name="Google Shape;4523;p23"/>
          <p:cNvSpPr txBox="1">
            <a:spLocks noGrp="1"/>
          </p:cNvSpPr>
          <p:nvPr>
            <p:ph type="subTitle" idx="1"/>
          </p:nvPr>
        </p:nvSpPr>
        <p:spPr>
          <a:xfrm>
            <a:off x="913875" y="2744775"/>
            <a:ext cx="3663000" cy="10329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Ubuntu"/>
                <a:ea typeface="Ubuntu"/>
                <a:cs typeface="Ubuntu"/>
                <a:sym typeface="Ubuntu"/>
              </a:defRPr>
            </a:lvl1pPr>
            <a:lvl2pPr lvl="1" rtl="0">
              <a:lnSpc>
                <a:spcPct val="115000"/>
              </a:lnSpc>
              <a:spcBef>
                <a:spcPts val="0"/>
              </a:spcBef>
              <a:spcAft>
                <a:spcPts val="0"/>
              </a:spcAft>
              <a:buNone/>
              <a:defRPr sz="1400">
                <a:latin typeface="Ubuntu"/>
                <a:ea typeface="Ubuntu"/>
                <a:cs typeface="Ubuntu"/>
                <a:sym typeface="Ubuntu"/>
              </a:defRPr>
            </a:lvl2pPr>
            <a:lvl3pPr lvl="2" rtl="0">
              <a:lnSpc>
                <a:spcPct val="115000"/>
              </a:lnSpc>
              <a:spcBef>
                <a:spcPts val="0"/>
              </a:spcBef>
              <a:spcAft>
                <a:spcPts val="0"/>
              </a:spcAft>
              <a:buNone/>
              <a:defRPr sz="1400">
                <a:latin typeface="Ubuntu"/>
                <a:ea typeface="Ubuntu"/>
                <a:cs typeface="Ubuntu"/>
                <a:sym typeface="Ubuntu"/>
              </a:defRPr>
            </a:lvl3pPr>
            <a:lvl4pPr lvl="3" rtl="0">
              <a:lnSpc>
                <a:spcPct val="115000"/>
              </a:lnSpc>
              <a:spcBef>
                <a:spcPts val="0"/>
              </a:spcBef>
              <a:spcAft>
                <a:spcPts val="0"/>
              </a:spcAft>
              <a:buNone/>
              <a:defRPr sz="1400">
                <a:latin typeface="Ubuntu"/>
                <a:ea typeface="Ubuntu"/>
                <a:cs typeface="Ubuntu"/>
                <a:sym typeface="Ubuntu"/>
              </a:defRPr>
            </a:lvl4pPr>
            <a:lvl5pPr lvl="4" rtl="0">
              <a:lnSpc>
                <a:spcPct val="115000"/>
              </a:lnSpc>
              <a:spcBef>
                <a:spcPts val="0"/>
              </a:spcBef>
              <a:spcAft>
                <a:spcPts val="0"/>
              </a:spcAft>
              <a:buNone/>
              <a:defRPr sz="1400">
                <a:latin typeface="Ubuntu"/>
                <a:ea typeface="Ubuntu"/>
                <a:cs typeface="Ubuntu"/>
                <a:sym typeface="Ubuntu"/>
              </a:defRPr>
            </a:lvl5pPr>
            <a:lvl6pPr lvl="5" rtl="0">
              <a:lnSpc>
                <a:spcPct val="115000"/>
              </a:lnSpc>
              <a:spcBef>
                <a:spcPts val="0"/>
              </a:spcBef>
              <a:spcAft>
                <a:spcPts val="0"/>
              </a:spcAft>
              <a:buNone/>
              <a:defRPr sz="1400">
                <a:latin typeface="Ubuntu"/>
                <a:ea typeface="Ubuntu"/>
                <a:cs typeface="Ubuntu"/>
                <a:sym typeface="Ubuntu"/>
              </a:defRPr>
            </a:lvl6pPr>
            <a:lvl7pPr lvl="6" rtl="0">
              <a:lnSpc>
                <a:spcPct val="115000"/>
              </a:lnSpc>
              <a:spcBef>
                <a:spcPts val="0"/>
              </a:spcBef>
              <a:spcAft>
                <a:spcPts val="0"/>
              </a:spcAft>
              <a:buNone/>
              <a:defRPr sz="1400">
                <a:latin typeface="Ubuntu"/>
                <a:ea typeface="Ubuntu"/>
                <a:cs typeface="Ubuntu"/>
                <a:sym typeface="Ubuntu"/>
              </a:defRPr>
            </a:lvl7pPr>
            <a:lvl8pPr lvl="7" rtl="0">
              <a:lnSpc>
                <a:spcPct val="115000"/>
              </a:lnSpc>
              <a:spcBef>
                <a:spcPts val="0"/>
              </a:spcBef>
              <a:spcAft>
                <a:spcPts val="0"/>
              </a:spcAft>
              <a:buNone/>
              <a:defRPr sz="1400">
                <a:latin typeface="Ubuntu"/>
                <a:ea typeface="Ubuntu"/>
                <a:cs typeface="Ubuntu"/>
                <a:sym typeface="Ubuntu"/>
              </a:defRPr>
            </a:lvl8pPr>
            <a:lvl9pPr lvl="8" rtl="0">
              <a:lnSpc>
                <a:spcPct val="115000"/>
              </a:lnSpc>
              <a:spcBef>
                <a:spcPts val="0"/>
              </a:spcBef>
              <a:spcAft>
                <a:spcPts val="0"/>
              </a:spcAft>
              <a:buNone/>
              <a:defRPr sz="1400">
                <a:latin typeface="Ubuntu"/>
                <a:ea typeface="Ubuntu"/>
                <a:cs typeface="Ubuntu"/>
                <a:sym typeface="Ubuntu"/>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1">
  <p:cSld name="CUSTOM_10_1_1">
    <p:spTree>
      <p:nvGrpSpPr>
        <p:cNvPr id="1" name="Shape 4524"/>
        <p:cNvGrpSpPr/>
        <p:nvPr/>
      </p:nvGrpSpPr>
      <p:grpSpPr>
        <a:xfrm>
          <a:off x="0" y="0"/>
          <a:ext cx="0" cy="0"/>
          <a:chOff x="0" y="0"/>
          <a:chExt cx="0" cy="0"/>
        </a:xfrm>
      </p:grpSpPr>
      <p:grpSp>
        <p:nvGrpSpPr>
          <p:cNvPr id="4525" name="Google Shape;4525;p24"/>
          <p:cNvGrpSpPr/>
          <p:nvPr/>
        </p:nvGrpSpPr>
        <p:grpSpPr>
          <a:xfrm>
            <a:off x="-2298512" y="-582273"/>
            <a:ext cx="12903156" cy="7856719"/>
            <a:chOff x="-2298512" y="-582273"/>
            <a:chExt cx="12903156" cy="7856719"/>
          </a:xfrm>
        </p:grpSpPr>
        <p:grpSp>
          <p:nvGrpSpPr>
            <p:cNvPr id="4526" name="Google Shape;4526;p24"/>
            <p:cNvGrpSpPr/>
            <p:nvPr/>
          </p:nvGrpSpPr>
          <p:grpSpPr>
            <a:xfrm>
              <a:off x="3140576" y="798602"/>
              <a:ext cx="3494156" cy="2821581"/>
              <a:chOff x="-2181289" y="-2143859"/>
              <a:chExt cx="13506595" cy="10906769"/>
            </a:xfrm>
          </p:grpSpPr>
          <p:sp>
            <p:nvSpPr>
              <p:cNvPr id="4527" name="Google Shape;4527;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 name="Google Shape;4540;p24"/>
            <p:cNvGrpSpPr/>
            <p:nvPr/>
          </p:nvGrpSpPr>
          <p:grpSpPr>
            <a:xfrm>
              <a:off x="-2298512" y="3382627"/>
              <a:ext cx="3494156" cy="2821581"/>
              <a:chOff x="-2181289" y="-2143859"/>
              <a:chExt cx="13506595" cy="10906769"/>
            </a:xfrm>
          </p:grpSpPr>
          <p:sp>
            <p:nvSpPr>
              <p:cNvPr id="4541" name="Google Shape;4541;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 name="Google Shape;4554;p24"/>
            <p:cNvGrpSpPr/>
            <p:nvPr/>
          </p:nvGrpSpPr>
          <p:grpSpPr>
            <a:xfrm>
              <a:off x="-2298512" y="1557027"/>
              <a:ext cx="3494156" cy="2821581"/>
              <a:chOff x="-2181289" y="-2143859"/>
              <a:chExt cx="13506595" cy="10906769"/>
            </a:xfrm>
          </p:grpSpPr>
          <p:sp>
            <p:nvSpPr>
              <p:cNvPr id="4555" name="Google Shape;4555;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24"/>
            <p:cNvGrpSpPr/>
            <p:nvPr/>
          </p:nvGrpSpPr>
          <p:grpSpPr>
            <a:xfrm>
              <a:off x="812788" y="1709427"/>
              <a:ext cx="3494156" cy="2821581"/>
              <a:chOff x="-2181289" y="-2143859"/>
              <a:chExt cx="13506595" cy="10906769"/>
            </a:xfrm>
          </p:grpSpPr>
          <p:sp>
            <p:nvSpPr>
              <p:cNvPr id="4569" name="Google Shape;4569;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24"/>
            <p:cNvGrpSpPr/>
            <p:nvPr/>
          </p:nvGrpSpPr>
          <p:grpSpPr>
            <a:xfrm>
              <a:off x="-627887" y="2625527"/>
              <a:ext cx="3494156" cy="2821581"/>
              <a:chOff x="-2181289" y="-2143859"/>
              <a:chExt cx="13506595" cy="10906769"/>
            </a:xfrm>
          </p:grpSpPr>
          <p:sp>
            <p:nvSpPr>
              <p:cNvPr id="4583" name="Google Shape;4583;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24"/>
            <p:cNvGrpSpPr/>
            <p:nvPr/>
          </p:nvGrpSpPr>
          <p:grpSpPr>
            <a:xfrm>
              <a:off x="-911962" y="-582273"/>
              <a:ext cx="3494156" cy="2821581"/>
              <a:chOff x="-2181289" y="-2143859"/>
              <a:chExt cx="13506595" cy="10906769"/>
            </a:xfrm>
          </p:grpSpPr>
          <p:sp>
            <p:nvSpPr>
              <p:cNvPr id="4597" name="Google Shape;4597;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24"/>
            <p:cNvGrpSpPr/>
            <p:nvPr/>
          </p:nvGrpSpPr>
          <p:grpSpPr>
            <a:xfrm>
              <a:off x="2434363" y="-506073"/>
              <a:ext cx="3494156" cy="2821581"/>
              <a:chOff x="-2181289" y="-2143859"/>
              <a:chExt cx="13506595" cy="10906769"/>
            </a:xfrm>
          </p:grpSpPr>
          <p:sp>
            <p:nvSpPr>
              <p:cNvPr id="4611" name="Google Shape;4611;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4" name="Google Shape;4624;p24"/>
            <p:cNvGrpSpPr/>
            <p:nvPr/>
          </p:nvGrpSpPr>
          <p:grpSpPr>
            <a:xfrm>
              <a:off x="841288" y="333040"/>
              <a:ext cx="3494156" cy="2821581"/>
              <a:chOff x="-2181289" y="-2143859"/>
              <a:chExt cx="13506595" cy="10906769"/>
            </a:xfrm>
          </p:grpSpPr>
          <p:sp>
            <p:nvSpPr>
              <p:cNvPr id="4625" name="Google Shape;4625;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 name="Google Shape;4638;p24"/>
            <p:cNvGrpSpPr/>
            <p:nvPr/>
          </p:nvGrpSpPr>
          <p:grpSpPr>
            <a:xfrm>
              <a:off x="1251938" y="3620177"/>
              <a:ext cx="3494156" cy="2821581"/>
              <a:chOff x="-2181289" y="-2143859"/>
              <a:chExt cx="13506595" cy="10906769"/>
            </a:xfrm>
          </p:grpSpPr>
          <p:sp>
            <p:nvSpPr>
              <p:cNvPr id="4639" name="Google Shape;4639;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24"/>
            <p:cNvGrpSpPr/>
            <p:nvPr/>
          </p:nvGrpSpPr>
          <p:grpSpPr>
            <a:xfrm>
              <a:off x="4515638" y="3620177"/>
              <a:ext cx="3494156" cy="2821581"/>
              <a:chOff x="-2181289" y="-2143859"/>
              <a:chExt cx="13506595" cy="10906769"/>
            </a:xfrm>
          </p:grpSpPr>
          <p:sp>
            <p:nvSpPr>
              <p:cNvPr id="4653" name="Google Shape;4653;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24"/>
            <p:cNvGrpSpPr/>
            <p:nvPr/>
          </p:nvGrpSpPr>
          <p:grpSpPr>
            <a:xfrm>
              <a:off x="2922563" y="4452865"/>
              <a:ext cx="3494156" cy="2821581"/>
              <a:chOff x="-2181289" y="-2143859"/>
              <a:chExt cx="13506595" cy="10906769"/>
            </a:xfrm>
          </p:grpSpPr>
          <p:sp>
            <p:nvSpPr>
              <p:cNvPr id="4667" name="Google Shape;4667;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24"/>
            <p:cNvGrpSpPr/>
            <p:nvPr/>
          </p:nvGrpSpPr>
          <p:grpSpPr>
            <a:xfrm>
              <a:off x="1193063" y="3620177"/>
              <a:ext cx="3494156" cy="2821581"/>
              <a:chOff x="-2181289" y="-2143859"/>
              <a:chExt cx="13506595" cy="10906769"/>
            </a:xfrm>
          </p:grpSpPr>
          <p:sp>
            <p:nvSpPr>
              <p:cNvPr id="4681" name="Google Shape;4681;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24"/>
            <p:cNvGrpSpPr/>
            <p:nvPr/>
          </p:nvGrpSpPr>
          <p:grpSpPr>
            <a:xfrm>
              <a:off x="4456763" y="3620177"/>
              <a:ext cx="3494156" cy="2821581"/>
              <a:chOff x="-2181289" y="-2143859"/>
              <a:chExt cx="13506595" cy="10906769"/>
            </a:xfrm>
          </p:grpSpPr>
          <p:sp>
            <p:nvSpPr>
              <p:cNvPr id="4695" name="Google Shape;4695;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 name="Google Shape;4708;p24"/>
            <p:cNvGrpSpPr/>
            <p:nvPr/>
          </p:nvGrpSpPr>
          <p:grpSpPr>
            <a:xfrm>
              <a:off x="5072738" y="2709890"/>
              <a:ext cx="3494156" cy="2821581"/>
              <a:chOff x="-2181289" y="-2143859"/>
              <a:chExt cx="13506595" cy="10906769"/>
            </a:xfrm>
          </p:grpSpPr>
          <p:sp>
            <p:nvSpPr>
              <p:cNvPr id="4709" name="Google Shape;4709;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24"/>
            <p:cNvGrpSpPr/>
            <p:nvPr/>
          </p:nvGrpSpPr>
          <p:grpSpPr>
            <a:xfrm>
              <a:off x="3343238" y="1877202"/>
              <a:ext cx="3494156" cy="2821581"/>
              <a:chOff x="-2181289" y="-2143859"/>
              <a:chExt cx="13506595" cy="10906769"/>
            </a:xfrm>
          </p:grpSpPr>
          <p:sp>
            <p:nvSpPr>
              <p:cNvPr id="4723" name="Google Shape;4723;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24"/>
            <p:cNvGrpSpPr/>
            <p:nvPr/>
          </p:nvGrpSpPr>
          <p:grpSpPr>
            <a:xfrm>
              <a:off x="6606938" y="1801002"/>
              <a:ext cx="3494156" cy="2821581"/>
              <a:chOff x="-2181289" y="-2143859"/>
              <a:chExt cx="13506595" cy="10906769"/>
            </a:xfrm>
          </p:grpSpPr>
          <p:sp>
            <p:nvSpPr>
              <p:cNvPr id="4737" name="Google Shape;4737;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24"/>
            <p:cNvGrpSpPr/>
            <p:nvPr/>
          </p:nvGrpSpPr>
          <p:grpSpPr>
            <a:xfrm>
              <a:off x="5576288" y="326615"/>
              <a:ext cx="3494156" cy="2821581"/>
              <a:chOff x="-2181289" y="-2143859"/>
              <a:chExt cx="13506595" cy="10906769"/>
            </a:xfrm>
          </p:grpSpPr>
          <p:sp>
            <p:nvSpPr>
              <p:cNvPr id="4751" name="Google Shape;4751;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4764;p24"/>
            <p:cNvGrpSpPr/>
            <p:nvPr/>
          </p:nvGrpSpPr>
          <p:grpSpPr>
            <a:xfrm>
              <a:off x="3846788" y="-506073"/>
              <a:ext cx="3494156" cy="2821581"/>
              <a:chOff x="-2181289" y="-2143859"/>
              <a:chExt cx="13506595" cy="10906769"/>
            </a:xfrm>
          </p:grpSpPr>
          <p:sp>
            <p:nvSpPr>
              <p:cNvPr id="4765" name="Google Shape;4765;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24"/>
            <p:cNvGrpSpPr/>
            <p:nvPr/>
          </p:nvGrpSpPr>
          <p:grpSpPr>
            <a:xfrm>
              <a:off x="7110488" y="-582273"/>
              <a:ext cx="3494156" cy="2821581"/>
              <a:chOff x="-2181289" y="-2143859"/>
              <a:chExt cx="13506595" cy="10906769"/>
            </a:xfrm>
          </p:grpSpPr>
          <p:sp>
            <p:nvSpPr>
              <p:cNvPr id="4779" name="Google Shape;4779;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24"/>
            <p:cNvGrpSpPr/>
            <p:nvPr/>
          </p:nvGrpSpPr>
          <p:grpSpPr>
            <a:xfrm>
              <a:off x="6837388" y="3537527"/>
              <a:ext cx="3494156" cy="2821581"/>
              <a:chOff x="-2181289" y="-2143859"/>
              <a:chExt cx="13506595" cy="10906769"/>
            </a:xfrm>
          </p:grpSpPr>
          <p:sp>
            <p:nvSpPr>
              <p:cNvPr id="4793" name="Google Shape;4793;p2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2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2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2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2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2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2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2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2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2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2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2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2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06" name="Google Shape;4806;p24"/>
          <p:cNvSpPr/>
          <p:nvPr/>
        </p:nvSpPr>
        <p:spPr>
          <a:xfrm flipH="1">
            <a:off x="1779600" y="3761150"/>
            <a:ext cx="5584800" cy="545700"/>
          </a:xfrm>
          <a:prstGeom prst="roundRect">
            <a:avLst>
              <a:gd name="adj" fmla="val 25270"/>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24"/>
          <p:cNvSpPr txBox="1">
            <a:spLocks noGrp="1"/>
          </p:cNvSpPr>
          <p:nvPr>
            <p:ph type="subTitle" idx="1"/>
          </p:nvPr>
        </p:nvSpPr>
        <p:spPr>
          <a:xfrm>
            <a:off x="2040300" y="3725525"/>
            <a:ext cx="5063400" cy="621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lt1"/>
                </a:solidFill>
                <a:latin typeface="Ubuntu"/>
                <a:ea typeface="Ubuntu"/>
                <a:cs typeface="Ubuntu"/>
                <a:sym typeface="Ubuntu"/>
              </a:defRPr>
            </a:lvl1pPr>
            <a:lvl2pPr lvl="1" algn="ctr" rtl="0">
              <a:spcBef>
                <a:spcPts val="0"/>
              </a:spcBef>
              <a:spcAft>
                <a:spcPts val="0"/>
              </a:spcAft>
              <a:buNone/>
              <a:defRPr sz="1400">
                <a:solidFill>
                  <a:schemeClr val="lt1"/>
                </a:solidFill>
                <a:latin typeface="Ubuntu"/>
                <a:ea typeface="Ubuntu"/>
                <a:cs typeface="Ubuntu"/>
                <a:sym typeface="Ubuntu"/>
              </a:defRPr>
            </a:lvl2pPr>
            <a:lvl3pPr lvl="2" algn="ctr" rtl="0">
              <a:spcBef>
                <a:spcPts val="0"/>
              </a:spcBef>
              <a:spcAft>
                <a:spcPts val="0"/>
              </a:spcAft>
              <a:buNone/>
              <a:defRPr sz="1400">
                <a:solidFill>
                  <a:schemeClr val="lt1"/>
                </a:solidFill>
                <a:latin typeface="Ubuntu"/>
                <a:ea typeface="Ubuntu"/>
                <a:cs typeface="Ubuntu"/>
                <a:sym typeface="Ubuntu"/>
              </a:defRPr>
            </a:lvl3pPr>
            <a:lvl4pPr lvl="3" algn="ctr" rtl="0">
              <a:spcBef>
                <a:spcPts val="0"/>
              </a:spcBef>
              <a:spcAft>
                <a:spcPts val="0"/>
              </a:spcAft>
              <a:buNone/>
              <a:defRPr sz="1400">
                <a:solidFill>
                  <a:schemeClr val="lt1"/>
                </a:solidFill>
                <a:latin typeface="Ubuntu"/>
                <a:ea typeface="Ubuntu"/>
                <a:cs typeface="Ubuntu"/>
                <a:sym typeface="Ubuntu"/>
              </a:defRPr>
            </a:lvl4pPr>
            <a:lvl5pPr lvl="4" algn="ctr" rtl="0">
              <a:spcBef>
                <a:spcPts val="0"/>
              </a:spcBef>
              <a:spcAft>
                <a:spcPts val="0"/>
              </a:spcAft>
              <a:buNone/>
              <a:defRPr sz="1400">
                <a:solidFill>
                  <a:schemeClr val="lt1"/>
                </a:solidFill>
                <a:latin typeface="Ubuntu"/>
                <a:ea typeface="Ubuntu"/>
                <a:cs typeface="Ubuntu"/>
                <a:sym typeface="Ubuntu"/>
              </a:defRPr>
            </a:lvl5pPr>
            <a:lvl6pPr lvl="5" algn="ctr" rtl="0">
              <a:spcBef>
                <a:spcPts val="0"/>
              </a:spcBef>
              <a:spcAft>
                <a:spcPts val="0"/>
              </a:spcAft>
              <a:buNone/>
              <a:defRPr sz="1400">
                <a:solidFill>
                  <a:schemeClr val="lt1"/>
                </a:solidFill>
                <a:latin typeface="Ubuntu"/>
                <a:ea typeface="Ubuntu"/>
                <a:cs typeface="Ubuntu"/>
                <a:sym typeface="Ubuntu"/>
              </a:defRPr>
            </a:lvl6pPr>
            <a:lvl7pPr lvl="6" algn="ctr" rtl="0">
              <a:spcBef>
                <a:spcPts val="0"/>
              </a:spcBef>
              <a:spcAft>
                <a:spcPts val="0"/>
              </a:spcAft>
              <a:buNone/>
              <a:defRPr sz="1400">
                <a:solidFill>
                  <a:schemeClr val="lt1"/>
                </a:solidFill>
                <a:latin typeface="Ubuntu"/>
                <a:ea typeface="Ubuntu"/>
                <a:cs typeface="Ubuntu"/>
                <a:sym typeface="Ubuntu"/>
              </a:defRPr>
            </a:lvl7pPr>
            <a:lvl8pPr lvl="7" algn="ctr" rtl="0">
              <a:spcBef>
                <a:spcPts val="0"/>
              </a:spcBef>
              <a:spcAft>
                <a:spcPts val="0"/>
              </a:spcAft>
              <a:buNone/>
              <a:defRPr sz="1400">
                <a:solidFill>
                  <a:schemeClr val="lt1"/>
                </a:solidFill>
                <a:latin typeface="Ubuntu"/>
                <a:ea typeface="Ubuntu"/>
                <a:cs typeface="Ubuntu"/>
                <a:sym typeface="Ubuntu"/>
              </a:defRPr>
            </a:lvl8pPr>
            <a:lvl9pPr lvl="8" algn="ctr" rtl="0">
              <a:spcBef>
                <a:spcPts val="0"/>
              </a:spcBef>
              <a:spcAft>
                <a:spcPts val="0"/>
              </a:spcAft>
              <a:buNone/>
              <a:defRPr sz="1400">
                <a:solidFill>
                  <a:schemeClr val="lt1"/>
                </a:solidFill>
                <a:latin typeface="Ubuntu"/>
                <a:ea typeface="Ubuntu"/>
                <a:cs typeface="Ubuntu"/>
                <a:sym typeface="Ubuntu"/>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2">
  <p:cSld name="CUSTOM_11_1_1_1">
    <p:spTree>
      <p:nvGrpSpPr>
        <p:cNvPr id="1" name="Shape 4808"/>
        <p:cNvGrpSpPr/>
        <p:nvPr/>
      </p:nvGrpSpPr>
      <p:grpSpPr>
        <a:xfrm>
          <a:off x="0" y="0"/>
          <a:ext cx="0" cy="0"/>
          <a:chOff x="0" y="0"/>
          <a:chExt cx="0" cy="0"/>
        </a:xfrm>
      </p:grpSpPr>
      <p:grpSp>
        <p:nvGrpSpPr>
          <p:cNvPr id="4809" name="Google Shape;4809;p25"/>
          <p:cNvGrpSpPr/>
          <p:nvPr/>
        </p:nvGrpSpPr>
        <p:grpSpPr>
          <a:xfrm>
            <a:off x="-813162" y="-654960"/>
            <a:ext cx="10850756" cy="6490244"/>
            <a:chOff x="-813162" y="-654960"/>
            <a:chExt cx="10850756" cy="6490244"/>
          </a:xfrm>
        </p:grpSpPr>
        <p:grpSp>
          <p:nvGrpSpPr>
            <p:cNvPr id="4810" name="Google Shape;4810;p25"/>
            <p:cNvGrpSpPr/>
            <p:nvPr/>
          </p:nvGrpSpPr>
          <p:grpSpPr>
            <a:xfrm>
              <a:off x="-808712" y="-550373"/>
              <a:ext cx="3494156" cy="2821581"/>
              <a:chOff x="-2181289" y="-2143859"/>
              <a:chExt cx="13506595" cy="10906769"/>
            </a:xfrm>
          </p:grpSpPr>
          <p:sp>
            <p:nvSpPr>
              <p:cNvPr id="4811" name="Google Shape;4811;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 name="Google Shape;4824;p25"/>
            <p:cNvGrpSpPr/>
            <p:nvPr/>
          </p:nvGrpSpPr>
          <p:grpSpPr>
            <a:xfrm>
              <a:off x="-808712" y="1237152"/>
              <a:ext cx="3494156" cy="2821581"/>
              <a:chOff x="-2181289" y="-2143859"/>
              <a:chExt cx="13506595" cy="10906769"/>
            </a:xfrm>
          </p:grpSpPr>
          <p:sp>
            <p:nvSpPr>
              <p:cNvPr id="4825" name="Google Shape;4825;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25"/>
            <p:cNvGrpSpPr/>
            <p:nvPr/>
          </p:nvGrpSpPr>
          <p:grpSpPr>
            <a:xfrm>
              <a:off x="-813162" y="3013702"/>
              <a:ext cx="3494156" cy="2821581"/>
              <a:chOff x="-2181289" y="-2143859"/>
              <a:chExt cx="13506595" cy="10906769"/>
            </a:xfrm>
          </p:grpSpPr>
          <p:sp>
            <p:nvSpPr>
              <p:cNvPr id="4839" name="Google Shape;4839;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 name="Google Shape;4852;p25"/>
            <p:cNvGrpSpPr/>
            <p:nvPr/>
          </p:nvGrpSpPr>
          <p:grpSpPr>
            <a:xfrm>
              <a:off x="1016888" y="-550385"/>
              <a:ext cx="3494156" cy="2821581"/>
              <a:chOff x="-2181289" y="-2143859"/>
              <a:chExt cx="13506595" cy="10906769"/>
            </a:xfrm>
          </p:grpSpPr>
          <p:sp>
            <p:nvSpPr>
              <p:cNvPr id="4853" name="Google Shape;4853;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25"/>
            <p:cNvGrpSpPr/>
            <p:nvPr/>
          </p:nvGrpSpPr>
          <p:grpSpPr>
            <a:xfrm>
              <a:off x="1016888" y="1237140"/>
              <a:ext cx="3494156" cy="2821581"/>
              <a:chOff x="-2181289" y="-2143859"/>
              <a:chExt cx="13506595" cy="10906769"/>
            </a:xfrm>
          </p:grpSpPr>
          <p:sp>
            <p:nvSpPr>
              <p:cNvPr id="4867" name="Google Shape;4867;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25"/>
            <p:cNvGrpSpPr/>
            <p:nvPr/>
          </p:nvGrpSpPr>
          <p:grpSpPr>
            <a:xfrm>
              <a:off x="1012438" y="3013690"/>
              <a:ext cx="3494156" cy="2821581"/>
              <a:chOff x="-2181289" y="-2143859"/>
              <a:chExt cx="13506595" cy="10906769"/>
            </a:xfrm>
          </p:grpSpPr>
          <p:sp>
            <p:nvSpPr>
              <p:cNvPr id="4881" name="Google Shape;4881;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 name="Google Shape;4894;p25"/>
            <p:cNvGrpSpPr/>
            <p:nvPr/>
          </p:nvGrpSpPr>
          <p:grpSpPr>
            <a:xfrm>
              <a:off x="2862913" y="-550385"/>
              <a:ext cx="3494156" cy="2821581"/>
              <a:chOff x="-2181289" y="-2143859"/>
              <a:chExt cx="13506595" cy="10906769"/>
            </a:xfrm>
          </p:grpSpPr>
          <p:sp>
            <p:nvSpPr>
              <p:cNvPr id="4895" name="Google Shape;4895;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25"/>
            <p:cNvGrpSpPr/>
            <p:nvPr/>
          </p:nvGrpSpPr>
          <p:grpSpPr>
            <a:xfrm>
              <a:off x="2862913" y="1237140"/>
              <a:ext cx="3494156" cy="2821581"/>
              <a:chOff x="-2181289" y="-2143859"/>
              <a:chExt cx="13506595" cy="10906769"/>
            </a:xfrm>
          </p:grpSpPr>
          <p:sp>
            <p:nvSpPr>
              <p:cNvPr id="4909" name="Google Shape;4909;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25"/>
            <p:cNvGrpSpPr/>
            <p:nvPr/>
          </p:nvGrpSpPr>
          <p:grpSpPr>
            <a:xfrm>
              <a:off x="2858463" y="3013690"/>
              <a:ext cx="3494156" cy="2821581"/>
              <a:chOff x="-2181289" y="-2143859"/>
              <a:chExt cx="13506595" cy="10906769"/>
            </a:xfrm>
          </p:grpSpPr>
          <p:sp>
            <p:nvSpPr>
              <p:cNvPr id="4923" name="Google Shape;4923;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25"/>
            <p:cNvGrpSpPr/>
            <p:nvPr/>
          </p:nvGrpSpPr>
          <p:grpSpPr>
            <a:xfrm>
              <a:off x="4697413" y="-550373"/>
              <a:ext cx="3494156" cy="2821581"/>
              <a:chOff x="-2181289" y="-2143859"/>
              <a:chExt cx="13506595" cy="10906769"/>
            </a:xfrm>
          </p:grpSpPr>
          <p:sp>
            <p:nvSpPr>
              <p:cNvPr id="4937" name="Google Shape;4937;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25"/>
            <p:cNvGrpSpPr/>
            <p:nvPr/>
          </p:nvGrpSpPr>
          <p:grpSpPr>
            <a:xfrm>
              <a:off x="4697413" y="1237152"/>
              <a:ext cx="3494156" cy="2821581"/>
              <a:chOff x="-2181289" y="-2143859"/>
              <a:chExt cx="13506595" cy="10906769"/>
            </a:xfrm>
          </p:grpSpPr>
          <p:sp>
            <p:nvSpPr>
              <p:cNvPr id="4951" name="Google Shape;4951;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25"/>
            <p:cNvGrpSpPr/>
            <p:nvPr/>
          </p:nvGrpSpPr>
          <p:grpSpPr>
            <a:xfrm>
              <a:off x="4692963" y="3013702"/>
              <a:ext cx="3494156" cy="2821581"/>
              <a:chOff x="-2181289" y="-2143859"/>
              <a:chExt cx="13506595" cy="10906769"/>
            </a:xfrm>
          </p:grpSpPr>
          <p:sp>
            <p:nvSpPr>
              <p:cNvPr id="4965" name="Google Shape;4965;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25"/>
            <p:cNvGrpSpPr/>
            <p:nvPr/>
          </p:nvGrpSpPr>
          <p:grpSpPr>
            <a:xfrm>
              <a:off x="6534538" y="-654960"/>
              <a:ext cx="3494156" cy="2821581"/>
              <a:chOff x="-2181289" y="-2143859"/>
              <a:chExt cx="13506595" cy="10906769"/>
            </a:xfrm>
          </p:grpSpPr>
          <p:sp>
            <p:nvSpPr>
              <p:cNvPr id="4979" name="Google Shape;4979;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 name="Google Shape;4992;p25"/>
            <p:cNvGrpSpPr/>
            <p:nvPr/>
          </p:nvGrpSpPr>
          <p:grpSpPr>
            <a:xfrm>
              <a:off x="6543438" y="1237152"/>
              <a:ext cx="3494156" cy="2821581"/>
              <a:chOff x="-2181289" y="-2143859"/>
              <a:chExt cx="13506595" cy="10906769"/>
            </a:xfrm>
          </p:grpSpPr>
          <p:sp>
            <p:nvSpPr>
              <p:cNvPr id="4993" name="Google Shape;4993;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25"/>
            <p:cNvGrpSpPr/>
            <p:nvPr/>
          </p:nvGrpSpPr>
          <p:grpSpPr>
            <a:xfrm>
              <a:off x="6538988" y="3013702"/>
              <a:ext cx="3494156" cy="2821581"/>
              <a:chOff x="-2181289" y="-2143859"/>
              <a:chExt cx="13506595" cy="10906769"/>
            </a:xfrm>
          </p:grpSpPr>
          <p:sp>
            <p:nvSpPr>
              <p:cNvPr id="5007" name="Google Shape;5007;p2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2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2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2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2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2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2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2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2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2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2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2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2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20" name="Google Shape;5020;p25"/>
          <p:cNvSpPr/>
          <p:nvPr/>
        </p:nvSpPr>
        <p:spPr>
          <a:xfrm>
            <a:off x="1376325" y="558525"/>
            <a:ext cx="8321700" cy="499200"/>
          </a:xfrm>
          <a:prstGeom prst="roundRect">
            <a:avLst>
              <a:gd name="adj" fmla="val 25270"/>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25"/>
          <p:cNvSpPr/>
          <p:nvPr/>
        </p:nvSpPr>
        <p:spPr>
          <a:xfrm>
            <a:off x="638300"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25"/>
          <p:cNvSpPr txBox="1">
            <a:spLocks noGrp="1"/>
          </p:cNvSpPr>
          <p:nvPr>
            <p:ph type="subTitle" idx="1"/>
          </p:nvPr>
        </p:nvSpPr>
        <p:spPr>
          <a:xfrm>
            <a:off x="1504375" y="2428875"/>
            <a:ext cx="2781000" cy="1175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400">
                <a:latin typeface="Ubuntu"/>
                <a:ea typeface="Ubuntu"/>
                <a:cs typeface="Ubuntu"/>
                <a:sym typeface="Ubuntu"/>
              </a:defRPr>
            </a:lvl1pPr>
            <a:lvl2pPr lvl="1" rtl="0">
              <a:spcBef>
                <a:spcPts val="0"/>
              </a:spcBef>
              <a:spcAft>
                <a:spcPts val="0"/>
              </a:spcAft>
              <a:buNone/>
              <a:defRPr sz="1400">
                <a:latin typeface="Ubuntu"/>
                <a:ea typeface="Ubuntu"/>
                <a:cs typeface="Ubuntu"/>
                <a:sym typeface="Ubuntu"/>
              </a:defRPr>
            </a:lvl2pPr>
            <a:lvl3pPr lvl="2" rtl="0">
              <a:spcBef>
                <a:spcPts val="0"/>
              </a:spcBef>
              <a:spcAft>
                <a:spcPts val="0"/>
              </a:spcAft>
              <a:buNone/>
              <a:defRPr sz="1400">
                <a:latin typeface="Ubuntu"/>
                <a:ea typeface="Ubuntu"/>
                <a:cs typeface="Ubuntu"/>
                <a:sym typeface="Ubuntu"/>
              </a:defRPr>
            </a:lvl3pPr>
            <a:lvl4pPr lvl="3" rtl="0">
              <a:spcBef>
                <a:spcPts val="0"/>
              </a:spcBef>
              <a:spcAft>
                <a:spcPts val="0"/>
              </a:spcAft>
              <a:buNone/>
              <a:defRPr sz="1400">
                <a:latin typeface="Ubuntu"/>
                <a:ea typeface="Ubuntu"/>
                <a:cs typeface="Ubuntu"/>
                <a:sym typeface="Ubuntu"/>
              </a:defRPr>
            </a:lvl4pPr>
            <a:lvl5pPr lvl="4" rtl="0">
              <a:spcBef>
                <a:spcPts val="0"/>
              </a:spcBef>
              <a:spcAft>
                <a:spcPts val="0"/>
              </a:spcAft>
              <a:buNone/>
              <a:defRPr sz="1400">
                <a:latin typeface="Ubuntu"/>
                <a:ea typeface="Ubuntu"/>
                <a:cs typeface="Ubuntu"/>
                <a:sym typeface="Ubuntu"/>
              </a:defRPr>
            </a:lvl5pPr>
            <a:lvl6pPr lvl="5" rtl="0">
              <a:spcBef>
                <a:spcPts val="0"/>
              </a:spcBef>
              <a:spcAft>
                <a:spcPts val="0"/>
              </a:spcAft>
              <a:buNone/>
              <a:defRPr sz="1400">
                <a:latin typeface="Ubuntu"/>
                <a:ea typeface="Ubuntu"/>
                <a:cs typeface="Ubuntu"/>
                <a:sym typeface="Ubuntu"/>
              </a:defRPr>
            </a:lvl6pPr>
            <a:lvl7pPr lvl="6" rtl="0">
              <a:spcBef>
                <a:spcPts val="0"/>
              </a:spcBef>
              <a:spcAft>
                <a:spcPts val="0"/>
              </a:spcAft>
              <a:buNone/>
              <a:defRPr sz="1400">
                <a:latin typeface="Ubuntu"/>
                <a:ea typeface="Ubuntu"/>
                <a:cs typeface="Ubuntu"/>
                <a:sym typeface="Ubuntu"/>
              </a:defRPr>
            </a:lvl7pPr>
            <a:lvl8pPr lvl="7" rtl="0">
              <a:spcBef>
                <a:spcPts val="0"/>
              </a:spcBef>
              <a:spcAft>
                <a:spcPts val="0"/>
              </a:spcAft>
              <a:buNone/>
              <a:defRPr sz="1400">
                <a:latin typeface="Ubuntu"/>
                <a:ea typeface="Ubuntu"/>
                <a:cs typeface="Ubuntu"/>
                <a:sym typeface="Ubuntu"/>
              </a:defRPr>
            </a:lvl8pPr>
            <a:lvl9pPr lvl="8" rtl="0">
              <a:spcBef>
                <a:spcPts val="0"/>
              </a:spcBef>
              <a:spcAft>
                <a:spcPts val="0"/>
              </a:spcAft>
              <a:buNone/>
              <a:defRPr sz="1400">
                <a:latin typeface="Ubuntu"/>
                <a:ea typeface="Ubuntu"/>
                <a:cs typeface="Ubuntu"/>
                <a:sym typeface="Ubuntu"/>
              </a:defRPr>
            </a:lvl9pPr>
          </a:lstStyle>
          <a:p>
            <a:endParaRPr/>
          </a:p>
        </p:txBody>
      </p:sp>
      <p:sp>
        <p:nvSpPr>
          <p:cNvPr id="5023" name="Google Shape;5023;p25"/>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3">
  <p:cSld name="CUSTOM_11_1_1_1_1">
    <p:spTree>
      <p:nvGrpSpPr>
        <p:cNvPr id="1" name="Shape 5024"/>
        <p:cNvGrpSpPr/>
        <p:nvPr/>
      </p:nvGrpSpPr>
      <p:grpSpPr>
        <a:xfrm>
          <a:off x="0" y="0"/>
          <a:ext cx="0" cy="0"/>
          <a:chOff x="0" y="0"/>
          <a:chExt cx="0" cy="0"/>
        </a:xfrm>
      </p:grpSpPr>
      <p:grpSp>
        <p:nvGrpSpPr>
          <p:cNvPr id="5025" name="Google Shape;5025;p26"/>
          <p:cNvGrpSpPr/>
          <p:nvPr/>
        </p:nvGrpSpPr>
        <p:grpSpPr>
          <a:xfrm>
            <a:off x="3140576" y="798602"/>
            <a:ext cx="3494156" cy="2821581"/>
            <a:chOff x="-2181289" y="-2143859"/>
            <a:chExt cx="13506595" cy="10906769"/>
          </a:xfrm>
        </p:grpSpPr>
        <p:sp>
          <p:nvSpPr>
            <p:cNvPr id="5026" name="Google Shape;5026;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26"/>
          <p:cNvGrpSpPr/>
          <p:nvPr/>
        </p:nvGrpSpPr>
        <p:grpSpPr>
          <a:xfrm>
            <a:off x="-2298512" y="3382627"/>
            <a:ext cx="3494156" cy="2821581"/>
            <a:chOff x="-2181289" y="-2143859"/>
            <a:chExt cx="13506595" cy="10906769"/>
          </a:xfrm>
        </p:grpSpPr>
        <p:sp>
          <p:nvSpPr>
            <p:cNvPr id="5040" name="Google Shape;5040;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26"/>
          <p:cNvGrpSpPr/>
          <p:nvPr/>
        </p:nvGrpSpPr>
        <p:grpSpPr>
          <a:xfrm>
            <a:off x="-2298512" y="1557027"/>
            <a:ext cx="3494156" cy="2821581"/>
            <a:chOff x="-2181289" y="-2143859"/>
            <a:chExt cx="13506595" cy="10906769"/>
          </a:xfrm>
        </p:grpSpPr>
        <p:sp>
          <p:nvSpPr>
            <p:cNvPr id="5054" name="Google Shape;5054;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26"/>
          <p:cNvGrpSpPr/>
          <p:nvPr/>
        </p:nvGrpSpPr>
        <p:grpSpPr>
          <a:xfrm>
            <a:off x="903263" y="1877202"/>
            <a:ext cx="3494156" cy="2821581"/>
            <a:chOff x="-2181289" y="-2143859"/>
            <a:chExt cx="13506595" cy="10906769"/>
          </a:xfrm>
        </p:grpSpPr>
        <p:sp>
          <p:nvSpPr>
            <p:cNvPr id="5068" name="Google Shape;5068;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26"/>
          <p:cNvGrpSpPr/>
          <p:nvPr/>
        </p:nvGrpSpPr>
        <p:grpSpPr>
          <a:xfrm>
            <a:off x="-627887" y="2606590"/>
            <a:ext cx="3494156" cy="2821581"/>
            <a:chOff x="-2181289" y="-2143859"/>
            <a:chExt cx="13506595" cy="10906769"/>
          </a:xfrm>
        </p:grpSpPr>
        <p:sp>
          <p:nvSpPr>
            <p:cNvPr id="5082" name="Google Shape;5082;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26"/>
          <p:cNvGrpSpPr/>
          <p:nvPr/>
        </p:nvGrpSpPr>
        <p:grpSpPr>
          <a:xfrm>
            <a:off x="-880987" y="-602648"/>
            <a:ext cx="3494156" cy="2821581"/>
            <a:chOff x="-2181289" y="-2143859"/>
            <a:chExt cx="13506595" cy="10906769"/>
          </a:xfrm>
        </p:grpSpPr>
        <p:sp>
          <p:nvSpPr>
            <p:cNvPr id="5096" name="Google Shape;5096;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26"/>
          <p:cNvGrpSpPr/>
          <p:nvPr/>
        </p:nvGrpSpPr>
        <p:grpSpPr>
          <a:xfrm>
            <a:off x="2331088" y="-506073"/>
            <a:ext cx="3494156" cy="2821581"/>
            <a:chOff x="-2181289" y="-2143859"/>
            <a:chExt cx="13506595" cy="10906769"/>
          </a:xfrm>
        </p:grpSpPr>
        <p:sp>
          <p:nvSpPr>
            <p:cNvPr id="5110" name="Google Shape;5110;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26"/>
          <p:cNvGrpSpPr/>
          <p:nvPr/>
        </p:nvGrpSpPr>
        <p:grpSpPr>
          <a:xfrm>
            <a:off x="665688" y="326615"/>
            <a:ext cx="3494156" cy="2821581"/>
            <a:chOff x="-2181289" y="-2143859"/>
            <a:chExt cx="13506595" cy="10906769"/>
          </a:xfrm>
        </p:grpSpPr>
        <p:sp>
          <p:nvSpPr>
            <p:cNvPr id="5124" name="Google Shape;5124;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26"/>
          <p:cNvGrpSpPr/>
          <p:nvPr/>
        </p:nvGrpSpPr>
        <p:grpSpPr>
          <a:xfrm>
            <a:off x="1251938" y="3620177"/>
            <a:ext cx="3494156" cy="2821581"/>
            <a:chOff x="-2181289" y="-2143859"/>
            <a:chExt cx="13506595" cy="10906769"/>
          </a:xfrm>
        </p:grpSpPr>
        <p:sp>
          <p:nvSpPr>
            <p:cNvPr id="5138" name="Google Shape;5138;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26"/>
          <p:cNvGrpSpPr/>
          <p:nvPr/>
        </p:nvGrpSpPr>
        <p:grpSpPr>
          <a:xfrm>
            <a:off x="4515638" y="3620177"/>
            <a:ext cx="3494156" cy="2821581"/>
            <a:chOff x="-2181289" y="-2143859"/>
            <a:chExt cx="13506595" cy="10906769"/>
          </a:xfrm>
        </p:grpSpPr>
        <p:sp>
          <p:nvSpPr>
            <p:cNvPr id="5152" name="Google Shape;5152;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26"/>
          <p:cNvGrpSpPr/>
          <p:nvPr/>
        </p:nvGrpSpPr>
        <p:grpSpPr>
          <a:xfrm>
            <a:off x="2922563" y="4452865"/>
            <a:ext cx="3494156" cy="2821581"/>
            <a:chOff x="-2181289" y="-2143859"/>
            <a:chExt cx="13506595" cy="10906769"/>
          </a:xfrm>
        </p:grpSpPr>
        <p:sp>
          <p:nvSpPr>
            <p:cNvPr id="5166" name="Google Shape;5166;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26"/>
          <p:cNvGrpSpPr/>
          <p:nvPr/>
        </p:nvGrpSpPr>
        <p:grpSpPr>
          <a:xfrm>
            <a:off x="1193063" y="3620177"/>
            <a:ext cx="3494156" cy="2821581"/>
            <a:chOff x="-2181289" y="-2143859"/>
            <a:chExt cx="13506595" cy="10906769"/>
          </a:xfrm>
        </p:grpSpPr>
        <p:sp>
          <p:nvSpPr>
            <p:cNvPr id="5180" name="Google Shape;5180;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26"/>
          <p:cNvGrpSpPr/>
          <p:nvPr/>
        </p:nvGrpSpPr>
        <p:grpSpPr>
          <a:xfrm>
            <a:off x="4456763" y="3620177"/>
            <a:ext cx="3494156" cy="2821581"/>
            <a:chOff x="-2181289" y="-2143859"/>
            <a:chExt cx="13506595" cy="10906769"/>
          </a:xfrm>
        </p:grpSpPr>
        <p:sp>
          <p:nvSpPr>
            <p:cNvPr id="5194" name="Google Shape;5194;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26"/>
          <p:cNvGrpSpPr/>
          <p:nvPr/>
        </p:nvGrpSpPr>
        <p:grpSpPr>
          <a:xfrm>
            <a:off x="5072738" y="2709890"/>
            <a:ext cx="3494156" cy="2821581"/>
            <a:chOff x="-2181289" y="-2143859"/>
            <a:chExt cx="13506595" cy="10906769"/>
          </a:xfrm>
        </p:grpSpPr>
        <p:sp>
          <p:nvSpPr>
            <p:cNvPr id="5208" name="Google Shape;5208;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26"/>
          <p:cNvGrpSpPr/>
          <p:nvPr/>
        </p:nvGrpSpPr>
        <p:grpSpPr>
          <a:xfrm>
            <a:off x="3343238" y="1877202"/>
            <a:ext cx="3494156" cy="2821581"/>
            <a:chOff x="-2181289" y="-2143859"/>
            <a:chExt cx="13506595" cy="10906769"/>
          </a:xfrm>
        </p:grpSpPr>
        <p:sp>
          <p:nvSpPr>
            <p:cNvPr id="5222" name="Google Shape;5222;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26"/>
          <p:cNvGrpSpPr/>
          <p:nvPr/>
        </p:nvGrpSpPr>
        <p:grpSpPr>
          <a:xfrm>
            <a:off x="6473013" y="1794577"/>
            <a:ext cx="3494156" cy="2821581"/>
            <a:chOff x="-2181289" y="-2143859"/>
            <a:chExt cx="13506595" cy="10906769"/>
          </a:xfrm>
        </p:grpSpPr>
        <p:sp>
          <p:nvSpPr>
            <p:cNvPr id="5236" name="Google Shape;5236;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26"/>
          <p:cNvGrpSpPr/>
          <p:nvPr/>
        </p:nvGrpSpPr>
        <p:grpSpPr>
          <a:xfrm>
            <a:off x="5576288" y="326615"/>
            <a:ext cx="3494156" cy="2821581"/>
            <a:chOff x="-2181289" y="-2143859"/>
            <a:chExt cx="13506595" cy="10906769"/>
          </a:xfrm>
        </p:grpSpPr>
        <p:sp>
          <p:nvSpPr>
            <p:cNvPr id="5250" name="Google Shape;5250;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26"/>
          <p:cNvGrpSpPr/>
          <p:nvPr/>
        </p:nvGrpSpPr>
        <p:grpSpPr>
          <a:xfrm>
            <a:off x="3846788" y="-506073"/>
            <a:ext cx="3494156" cy="2821581"/>
            <a:chOff x="-2181289" y="-2143859"/>
            <a:chExt cx="13506595" cy="10906769"/>
          </a:xfrm>
        </p:grpSpPr>
        <p:sp>
          <p:nvSpPr>
            <p:cNvPr id="5264" name="Google Shape;5264;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26"/>
          <p:cNvGrpSpPr/>
          <p:nvPr/>
        </p:nvGrpSpPr>
        <p:grpSpPr>
          <a:xfrm>
            <a:off x="7038188" y="-602660"/>
            <a:ext cx="3494156" cy="2821581"/>
            <a:chOff x="-2181289" y="-2143859"/>
            <a:chExt cx="13506595" cy="10906769"/>
          </a:xfrm>
        </p:grpSpPr>
        <p:sp>
          <p:nvSpPr>
            <p:cNvPr id="5278" name="Google Shape;5278;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26"/>
          <p:cNvGrpSpPr/>
          <p:nvPr/>
        </p:nvGrpSpPr>
        <p:grpSpPr>
          <a:xfrm>
            <a:off x="6837388" y="3537527"/>
            <a:ext cx="3494156" cy="2821581"/>
            <a:chOff x="-2181289" y="-2143859"/>
            <a:chExt cx="13506595" cy="10906769"/>
          </a:xfrm>
        </p:grpSpPr>
        <p:sp>
          <p:nvSpPr>
            <p:cNvPr id="5292" name="Google Shape;5292;p2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2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2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2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2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2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2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2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2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2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2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2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2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5" name="Google Shape;5305;p26"/>
          <p:cNvSpPr txBox="1">
            <a:spLocks noGrp="1"/>
          </p:cNvSpPr>
          <p:nvPr>
            <p:ph type="body" idx="1"/>
          </p:nvPr>
        </p:nvSpPr>
        <p:spPr>
          <a:xfrm>
            <a:off x="4861375" y="3721500"/>
            <a:ext cx="2928300" cy="739500"/>
          </a:xfrm>
          <a:prstGeom prst="rect">
            <a:avLst/>
          </a:prstGeom>
        </p:spPr>
        <p:txBody>
          <a:bodyPr spcFirstLastPara="1" wrap="square" lIns="91425" tIns="91425" rIns="91425" bIns="91425" anchor="t" anchorCtr="0">
            <a:noAutofit/>
          </a:bodyPr>
          <a:lstStyle>
            <a:lvl1pPr marL="457200" lvl="0" indent="-317500" algn="r">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5306" name="Google Shape;5306;p26"/>
          <p:cNvSpPr/>
          <p:nvPr/>
        </p:nvSpPr>
        <p:spPr>
          <a:xfrm>
            <a:off x="1376325" y="558525"/>
            <a:ext cx="8321700" cy="499200"/>
          </a:xfrm>
          <a:prstGeom prst="roundRect">
            <a:avLst>
              <a:gd name="adj" fmla="val 2527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26"/>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4">
  <p:cSld name="TITLE_AND_BODY_1">
    <p:spTree>
      <p:nvGrpSpPr>
        <p:cNvPr id="1" name="Shape 5308"/>
        <p:cNvGrpSpPr/>
        <p:nvPr/>
      </p:nvGrpSpPr>
      <p:grpSpPr>
        <a:xfrm>
          <a:off x="0" y="0"/>
          <a:ext cx="0" cy="0"/>
          <a:chOff x="0" y="0"/>
          <a:chExt cx="0" cy="0"/>
        </a:xfrm>
      </p:grpSpPr>
      <p:grpSp>
        <p:nvGrpSpPr>
          <p:cNvPr id="5309" name="Google Shape;5309;p27"/>
          <p:cNvGrpSpPr/>
          <p:nvPr/>
        </p:nvGrpSpPr>
        <p:grpSpPr>
          <a:xfrm>
            <a:off x="-1427537" y="-880198"/>
            <a:ext cx="12142381" cy="6671281"/>
            <a:chOff x="-891387" y="-898373"/>
            <a:chExt cx="12142381" cy="6671281"/>
          </a:xfrm>
        </p:grpSpPr>
        <p:grpSp>
          <p:nvGrpSpPr>
            <p:cNvPr id="5310" name="Google Shape;5310;p27"/>
            <p:cNvGrpSpPr/>
            <p:nvPr/>
          </p:nvGrpSpPr>
          <p:grpSpPr>
            <a:xfrm>
              <a:off x="-638212" y="-813248"/>
              <a:ext cx="3494156" cy="2821581"/>
              <a:chOff x="-2181289" y="-2143859"/>
              <a:chExt cx="13506595" cy="10906769"/>
            </a:xfrm>
          </p:grpSpPr>
          <p:sp>
            <p:nvSpPr>
              <p:cNvPr id="5311" name="Google Shape;5311;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27"/>
            <p:cNvGrpSpPr/>
            <p:nvPr/>
          </p:nvGrpSpPr>
          <p:grpSpPr>
            <a:xfrm>
              <a:off x="1063438" y="-813248"/>
              <a:ext cx="3494156" cy="2821581"/>
              <a:chOff x="-2181289" y="-2143859"/>
              <a:chExt cx="13506595" cy="10906769"/>
            </a:xfrm>
          </p:grpSpPr>
          <p:sp>
            <p:nvSpPr>
              <p:cNvPr id="5325" name="Google Shape;5325;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27"/>
            <p:cNvGrpSpPr/>
            <p:nvPr/>
          </p:nvGrpSpPr>
          <p:grpSpPr>
            <a:xfrm>
              <a:off x="2757263" y="-813248"/>
              <a:ext cx="3494156" cy="2821581"/>
              <a:chOff x="-2181289" y="-2143859"/>
              <a:chExt cx="13506595" cy="10906769"/>
            </a:xfrm>
          </p:grpSpPr>
          <p:sp>
            <p:nvSpPr>
              <p:cNvPr id="5339" name="Google Shape;5339;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27"/>
            <p:cNvGrpSpPr/>
            <p:nvPr/>
          </p:nvGrpSpPr>
          <p:grpSpPr>
            <a:xfrm>
              <a:off x="6088913" y="-898373"/>
              <a:ext cx="3494156" cy="2821581"/>
              <a:chOff x="-2181289" y="-2143859"/>
              <a:chExt cx="13506595" cy="10906769"/>
            </a:xfrm>
          </p:grpSpPr>
          <p:sp>
            <p:nvSpPr>
              <p:cNvPr id="5353" name="Google Shape;5353;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27"/>
            <p:cNvGrpSpPr/>
            <p:nvPr/>
          </p:nvGrpSpPr>
          <p:grpSpPr>
            <a:xfrm>
              <a:off x="7756838" y="-898373"/>
              <a:ext cx="3494156" cy="2821581"/>
              <a:chOff x="-2181289" y="-2143859"/>
              <a:chExt cx="13506595" cy="10906769"/>
            </a:xfrm>
          </p:grpSpPr>
          <p:sp>
            <p:nvSpPr>
              <p:cNvPr id="5367" name="Google Shape;5367;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27"/>
            <p:cNvGrpSpPr/>
            <p:nvPr/>
          </p:nvGrpSpPr>
          <p:grpSpPr>
            <a:xfrm>
              <a:off x="-891387" y="2951327"/>
              <a:ext cx="3494156" cy="2821581"/>
              <a:chOff x="-2181289" y="-2143859"/>
              <a:chExt cx="13506595" cy="10906769"/>
            </a:xfrm>
          </p:grpSpPr>
          <p:sp>
            <p:nvSpPr>
              <p:cNvPr id="5381" name="Google Shape;5381;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27"/>
            <p:cNvGrpSpPr/>
            <p:nvPr/>
          </p:nvGrpSpPr>
          <p:grpSpPr>
            <a:xfrm>
              <a:off x="810263" y="2951327"/>
              <a:ext cx="3494156" cy="2821581"/>
              <a:chOff x="-2181289" y="-2143859"/>
              <a:chExt cx="13506595" cy="10906769"/>
            </a:xfrm>
          </p:grpSpPr>
          <p:sp>
            <p:nvSpPr>
              <p:cNvPr id="5395" name="Google Shape;5395;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8" name="Google Shape;5408;p27"/>
            <p:cNvGrpSpPr/>
            <p:nvPr/>
          </p:nvGrpSpPr>
          <p:grpSpPr>
            <a:xfrm>
              <a:off x="2504088" y="2951327"/>
              <a:ext cx="3494156" cy="2821581"/>
              <a:chOff x="-2181289" y="-2143859"/>
              <a:chExt cx="13506595" cy="10906769"/>
            </a:xfrm>
          </p:grpSpPr>
          <p:sp>
            <p:nvSpPr>
              <p:cNvPr id="5409" name="Google Shape;5409;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27"/>
            <p:cNvGrpSpPr/>
            <p:nvPr/>
          </p:nvGrpSpPr>
          <p:grpSpPr>
            <a:xfrm>
              <a:off x="5835738" y="2866202"/>
              <a:ext cx="3494156" cy="2821581"/>
              <a:chOff x="-2181289" y="-2143859"/>
              <a:chExt cx="13506595" cy="10906769"/>
            </a:xfrm>
          </p:grpSpPr>
          <p:sp>
            <p:nvSpPr>
              <p:cNvPr id="5423" name="Google Shape;5423;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27"/>
            <p:cNvGrpSpPr/>
            <p:nvPr/>
          </p:nvGrpSpPr>
          <p:grpSpPr>
            <a:xfrm>
              <a:off x="7513988" y="2951327"/>
              <a:ext cx="3494156" cy="2821581"/>
              <a:chOff x="-2181289" y="-2143859"/>
              <a:chExt cx="13506595" cy="10906769"/>
            </a:xfrm>
          </p:grpSpPr>
          <p:sp>
            <p:nvSpPr>
              <p:cNvPr id="5437" name="Google Shape;5437;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27"/>
            <p:cNvGrpSpPr/>
            <p:nvPr/>
          </p:nvGrpSpPr>
          <p:grpSpPr>
            <a:xfrm>
              <a:off x="-800962" y="862477"/>
              <a:ext cx="3494156" cy="2821581"/>
              <a:chOff x="-2181289" y="-2143859"/>
              <a:chExt cx="13506595" cy="10906769"/>
            </a:xfrm>
          </p:grpSpPr>
          <p:sp>
            <p:nvSpPr>
              <p:cNvPr id="5451" name="Google Shape;5451;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27"/>
            <p:cNvGrpSpPr/>
            <p:nvPr/>
          </p:nvGrpSpPr>
          <p:grpSpPr>
            <a:xfrm>
              <a:off x="900688" y="862477"/>
              <a:ext cx="3494156" cy="2821581"/>
              <a:chOff x="-2181289" y="-2143859"/>
              <a:chExt cx="13506595" cy="10906769"/>
            </a:xfrm>
          </p:grpSpPr>
          <p:sp>
            <p:nvSpPr>
              <p:cNvPr id="5465" name="Google Shape;5465;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27"/>
            <p:cNvGrpSpPr/>
            <p:nvPr/>
          </p:nvGrpSpPr>
          <p:grpSpPr>
            <a:xfrm>
              <a:off x="2594513" y="862477"/>
              <a:ext cx="3494156" cy="2821581"/>
              <a:chOff x="-2181289" y="-2143859"/>
              <a:chExt cx="13506595" cy="10906769"/>
            </a:xfrm>
          </p:grpSpPr>
          <p:sp>
            <p:nvSpPr>
              <p:cNvPr id="5479" name="Google Shape;5479;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2" name="Google Shape;5492;p27"/>
            <p:cNvGrpSpPr/>
            <p:nvPr/>
          </p:nvGrpSpPr>
          <p:grpSpPr>
            <a:xfrm>
              <a:off x="5926163" y="777352"/>
              <a:ext cx="3494156" cy="2821581"/>
              <a:chOff x="-2181289" y="-2143859"/>
              <a:chExt cx="13506595" cy="10906769"/>
            </a:xfrm>
          </p:grpSpPr>
          <p:sp>
            <p:nvSpPr>
              <p:cNvPr id="5493" name="Google Shape;5493;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27"/>
            <p:cNvGrpSpPr/>
            <p:nvPr/>
          </p:nvGrpSpPr>
          <p:grpSpPr>
            <a:xfrm>
              <a:off x="7594088" y="777352"/>
              <a:ext cx="3494156" cy="2821581"/>
              <a:chOff x="-2181289" y="-2143859"/>
              <a:chExt cx="13506595" cy="10906769"/>
            </a:xfrm>
          </p:grpSpPr>
          <p:sp>
            <p:nvSpPr>
              <p:cNvPr id="5507" name="Google Shape;5507;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27"/>
            <p:cNvGrpSpPr/>
            <p:nvPr/>
          </p:nvGrpSpPr>
          <p:grpSpPr>
            <a:xfrm>
              <a:off x="4458913" y="-813248"/>
              <a:ext cx="3494156" cy="2821581"/>
              <a:chOff x="-2181289" y="-2143859"/>
              <a:chExt cx="13506595" cy="10906769"/>
            </a:xfrm>
          </p:grpSpPr>
          <p:sp>
            <p:nvSpPr>
              <p:cNvPr id="5521" name="Google Shape;5521;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27"/>
            <p:cNvGrpSpPr/>
            <p:nvPr/>
          </p:nvGrpSpPr>
          <p:grpSpPr>
            <a:xfrm>
              <a:off x="4205738" y="2951327"/>
              <a:ext cx="3494156" cy="2821581"/>
              <a:chOff x="-2181289" y="-2143859"/>
              <a:chExt cx="13506595" cy="10906769"/>
            </a:xfrm>
          </p:grpSpPr>
          <p:sp>
            <p:nvSpPr>
              <p:cNvPr id="5535" name="Google Shape;5535;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27"/>
            <p:cNvGrpSpPr/>
            <p:nvPr/>
          </p:nvGrpSpPr>
          <p:grpSpPr>
            <a:xfrm>
              <a:off x="4296163" y="862477"/>
              <a:ext cx="3494156" cy="2821581"/>
              <a:chOff x="-2181289" y="-2143859"/>
              <a:chExt cx="13506595" cy="10906769"/>
            </a:xfrm>
          </p:grpSpPr>
          <p:sp>
            <p:nvSpPr>
              <p:cNvPr id="5549" name="Google Shape;5549;p2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2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2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2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2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2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2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2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2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2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2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2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2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62" name="Google Shape;5562;p27"/>
          <p:cNvSpPr/>
          <p:nvPr/>
        </p:nvSpPr>
        <p:spPr>
          <a:xfrm>
            <a:off x="-470425"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7"/>
          <p:cNvSpPr/>
          <p:nvPr/>
        </p:nvSpPr>
        <p:spPr>
          <a:xfrm flipH="1">
            <a:off x="-556500" y="558525"/>
            <a:ext cx="8328900" cy="499200"/>
          </a:xfrm>
          <a:prstGeom prst="roundRect">
            <a:avLst>
              <a:gd name="adj" fmla="val 25270"/>
            </a:avLst>
          </a:prstGeom>
          <a:solidFill>
            <a:schemeClr val="accen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7"/>
          <p:cNvSpPr txBox="1">
            <a:spLocks noGrp="1"/>
          </p:cNvSpPr>
          <p:nvPr>
            <p:ph type="body" idx="1"/>
          </p:nvPr>
        </p:nvSpPr>
        <p:spPr>
          <a:xfrm>
            <a:off x="718200" y="1480575"/>
            <a:ext cx="7707600" cy="3111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vl1pPr>
            <a:lvl2pPr marL="914400" lvl="1" indent="-317500" rtl="0">
              <a:spcBef>
                <a:spcPts val="0"/>
              </a:spcBef>
              <a:spcAft>
                <a:spcPts val="0"/>
              </a:spcAft>
              <a:buSzPts val="1400"/>
              <a:buFont typeface="Arial"/>
              <a:buChar char="○"/>
              <a:defRPr/>
            </a:lvl2pPr>
            <a:lvl3pPr marL="1371600" lvl="2" indent="-317500" rtl="0">
              <a:spcBef>
                <a:spcPts val="0"/>
              </a:spcBef>
              <a:spcAft>
                <a:spcPts val="0"/>
              </a:spcAft>
              <a:buSzPts val="1400"/>
              <a:buFont typeface="Arial"/>
              <a:buChar char="■"/>
              <a:defRPr/>
            </a:lvl3pPr>
            <a:lvl4pPr marL="1828800" lvl="3" indent="-317500" rtl="0">
              <a:spcBef>
                <a:spcPts val="0"/>
              </a:spcBef>
              <a:spcAft>
                <a:spcPts val="0"/>
              </a:spcAft>
              <a:buSzPts val="1400"/>
              <a:buFont typeface="Arial"/>
              <a:buChar char="●"/>
              <a:defRPr/>
            </a:lvl4pPr>
            <a:lvl5pPr marL="2286000" lvl="4" indent="-317500" rtl="0">
              <a:spcBef>
                <a:spcPts val="0"/>
              </a:spcBef>
              <a:spcAft>
                <a:spcPts val="0"/>
              </a:spcAft>
              <a:buSzPts val="1400"/>
              <a:buFont typeface="Arial"/>
              <a:buChar char="○"/>
              <a:defRPr/>
            </a:lvl5pPr>
            <a:lvl6pPr marL="2743200" lvl="5" indent="-317500" rtl="0">
              <a:spcBef>
                <a:spcPts val="0"/>
              </a:spcBef>
              <a:spcAft>
                <a:spcPts val="0"/>
              </a:spcAft>
              <a:buSzPts val="1400"/>
              <a:buFont typeface="Arial"/>
              <a:buChar char="■"/>
              <a:defRPr/>
            </a:lvl6pPr>
            <a:lvl7pPr marL="3200400" lvl="6" indent="-317500" rtl="0">
              <a:spcBef>
                <a:spcPts val="0"/>
              </a:spcBef>
              <a:spcAft>
                <a:spcPts val="0"/>
              </a:spcAft>
              <a:buSzPts val="1400"/>
              <a:buFont typeface="Arial"/>
              <a:buChar char="●"/>
              <a:defRPr/>
            </a:lvl7pPr>
            <a:lvl8pPr marL="3657600" lvl="7" indent="-317500" rtl="0">
              <a:spcBef>
                <a:spcPts val="0"/>
              </a:spcBef>
              <a:spcAft>
                <a:spcPts val="0"/>
              </a:spcAft>
              <a:buSzPts val="1400"/>
              <a:buFont typeface="Arial"/>
              <a:buChar char="○"/>
              <a:defRPr/>
            </a:lvl8pPr>
            <a:lvl9pPr marL="4114800" lvl="8" indent="-317500" rtl="0">
              <a:spcBef>
                <a:spcPts val="0"/>
              </a:spcBef>
              <a:spcAft>
                <a:spcPts val="0"/>
              </a:spcAft>
              <a:buSzPts val="1400"/>
              <a:buFont typeface="Arial"/>
              <a:buChar char="■"/>
              <a:defRPr/>
            </a:lvl9pPr>
          </a:lstStyle>
          <a:p>
            <a:endParaRPr/>
          </a:p>
        </p:txBody>
      </p:sp>
      <p:sp>
        <p:nvSpPr>
          <p:cNvPr id="5565" name="Google Shape;5565;p27"/>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5">
  <p:cSld name="TITLE_AND_BODY_1_1">
    <p:spTree>
      <p:nvGrpSpPr>
        <p:cNvPr id="1" name="Shape 5566"/>
        <p:cNvGrpSpPr/>
        <p:nvPr/>
      </p:nvGrpSpPr>
      <p:grpSpPr>
        <a:xfrm>
          <a:off x="0" y="0"/>
          <a:ext cx="0" cy="0"/>
          <a:chOff x="0" y="0"/>
          <a:chExt cx="0" cy="0"/>
        </a:xfrm>
      </p:grpSpPr>
      <p:grpSp>
        <p:nvGrpSpPr>
          <p:cNvPr id="5567" name="Google Shape;5567;p28"/>
          <p:cNvGrpSpPr/>
          <p:nvPr/>
        </p:nvGrpSpPr>
        <p:grpSpPr>
          <a:xfrm>
            <a:off x="-891387" y="-898373"/>
            <a:ext cx="12142381" cy="6671281"/>
            <a:chOff x="-891387" y="-898373"/>
            <a:chExt cx="12142381" cy="6671281"/>
          </a:xfrm>
        </p:grpSpPr>
        <p:grpSp>
          <p:nvGrpSpPr>
            <p:cNvPr id="5568" name="Google Shape;5568;p28"/>
            <p:cNvGrpSpPr/>
            <p:nvPr/>
          </p:nvGrpSpPr>
          <p:grpSpPr>
            <a:xfrm>
              <a:off x="-638212" y="-813248"/>
              <a:ext cx="3494156" cy="2821581"/>
              <a:chOff x="-2181289" y="-2143859"/>
              <a:chExt cx="13506595" cy="10906769"/>
            </a:xfrm>
          </p:grpSpPr>
          <p:sp>
            <p:nvSpPr>
              <p:cNvPr id="5569" name="Google Shape;5569;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28"/>
            <p:cNvGrpSpPr/>
            <p:nvPr/>
          </p:nvGrpSpPr>
          <p:grpSpPr>
            <a:xfrm>
              <a:off x="1063438" y="-813248"/>
              <a:ext cx="3494156" cy="2821581"/>
              <a:chOff x="-2181289" y="-2143859"/>
              <a:chExt cx="13506595" cy="10906769"/>
            </a:xfrm>
          </p:grpSpPr>
          <p:sp>
            <p:nvSpPr>
              <p:cNvPr id="5583" name="Google Shape;5583;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28"/>
            <p:cNvGrpSpPr/>
            <p:nvPr/>
          </p:nvGrpSpPr>
          <p:grpSpPr>
            <a:xfrm>
              <a:off x="2757263" y="-813248"/>
              <a:ext cx="3494156" cy="2821581"/>
              <a:chOff x="-2181289" y="-2143859"/>
              <a:chExt cx="13506595" cy="10906769"/>
            </a:xfrm>
          </p:grpSpPr>
          <p:sp>
            <p:nvSpPr>
              <p:cNvPr id="5597" name="Google Shape;5597;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0" name="Google Shape;5610;p28"/>
            <p:cNvGrpSpPr/>
            <p:nvPr/>
          </p:nvGrpSpPr>
          <p:grpSpPr>
            <a:xfrm>
              <a:off x="6088913" y="-898373"/>
              <a:ext cx="3494156" cy="2821581"/>
              <a:chOff x="-2181289" y="-2143859"/>
              <a:chExt cx="13506595" cy="10906769"/>
            </a:xfrm>
          </p:grpSpPr>
          <p:sp>
            <p:nvSpPr>
              <p:cNvPr id="5611" name="Google Shape;5611;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28"/>
            <p:cNvGrpSpPr/>
            <p:nvPr/>
          </p:nvGrpSpPr>
          <p:grpSpPr>
            <a:xfrm>
              <a:off x="7756838" y="-898373"/>
              <a:ext cx="3494156" cy="2821581"/>
              <a:chOff x="-2181289" y="-2143859"/>
              <a:chExt cx="13506595" cy="10906769"/>
            </a:xfrm>
          </p:grpSpPr>
          <p:sp>
            <p:nvSpPr>
              <p:cNvPr id="5625" name="Google Shape;5625;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8"/>
            <p:cNvGrpSpPr/>
            <p:nvPr/>
          </p:nvGrpSpPr>
          <p:grpSpPr>
            <a:xfrm>
              <a:off x="-891387" y="2951327"/>
              <a:ext cx="3494156" cy="2821581"/>
              <a:chOff x="-2181289" y="-2143859"/>
              <a:chExt cx="13506595" cy="10906769"/>
            </a:xfrm>
          </p:grpSpPr>
          <p:sp>
            <p:nvSpPr>
              <p:cNvPr id="5639" name="Google Shape;5639;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28"/>
            <p:cNvGrpSpPr/>
            <p:nvPr/>
          </p:nvGrpSpPr>
          <p:grpSpPr>
            <a:xfrm>
              <a:off x="810263" y="2951327"/>
              <a:ext cx="3494156" cy="2821581"/>
              <a:chOff x="-2181289" y="-2143859"/>
              <a:chExt cx="13506595" cy="10906769"/>
            </a:xfrm>
          </p:grpSpPr>
          <p:sp>
            <p:nvSpPr>
              <p:cNvPr id="5653" name="Google Shape;5653;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28"/>
            <p:cNvGrpSpPr/>
            <p:nvPr/>
          </p:nvGrpSpPr>
          <p:grpSpPr>
            <a:xfrm>
              <a:off x="2504088" y="2951327"/>
              <a:ext cx="3494156" cy="2821581"/>
              <a:chOff x="-2181289" y="-2143859"/>
              <a:chExt cx="13506595" cy="10906769"/>
            </a:xfrm>
          </p:grpSpPr>
          <p:sp>
            <p:nvSpPr>
              <p:cNvPr id="5667" name="Google Shape;5667;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28"/>
            <p:cNvGrpSpPr/>
            <p:nvPr/>
          </p:nvGrpSpPr>
          <p:grpSpPr>
            <a:xfrm>
              <a:off x="5835738" y="2866202"/>
              <a:ext cx="3494156" cy="2821581"/>
              <a:chOff x="-2181289" y="-2143859"/>
              <a:chExt cx="13506595" cy="10906769"/>
            </a:xfrm>
          </p:grpSpPr>
          <p:sp>
            <p:nvSpPr>
              <p:cNvPr id="5681" name="Google Shape;5681;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28"/>
            <p:cNvGrpSpPr/>
            <p:nvPr/>
          </p:nvGrpSpPr>
          <p:grpSpPr>
            <a:xfrm>
              <a:off x="7513988" y="2951327"/>
              <a:ext cx="3494156" cy="2821581"/>
              <a:chOff x="-2181289" y="-2143859"/>
              <a:chExt cx="13506595" cy="10906769"/>
            </a:xfrm>
          </p:grpSpPr>
          <p:sp>
            <p:nvSpPr>
              <p:cNvPr id="5695" name="Google Shape;5695;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28"/>
            <p:cNvGrpSpPr/>
            <p:nvPr/>
          </p:nvGrpSpPr>
          <p:grpSpPr>
            <a:xfrm>
              <a:off x="-800962" y="862477"/>
              <a:ext cx="3494156" cy="2821581"/>
              <a:chOff x="-2181289" y="-2143859"/>
              <a:chExt cx="13506595" cy="10906769"/>
            </a:xfrm>
          </p:grpSpPr>
          <p:sp>
            <p:nvSpPr>
              <p:cNvPr id="5709" name="Google Shape;5709;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28"/>
            <p:cNvGrpSpPr/>
            <p:nvPr/>
          </p:nvGrpSpPr>
          <p:grpSpPr>
            <a:xfrm>
              <a:off x="900688" y="862477"/>
              <a:ext cx="3494156" cy="2821581"/>
              <a:chOff x="-2181289" y="-2143859"/>
              <a:chExt cx="13506595" cy="10906769"/>
            </a:xfrm>
          </p:grpSpPr>
          <p:sp>
            <p:nvSpPr>
              <p:cNvPr id="5723" name="Google Shape;5723;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28"/>
            <p:cNvGrpSpPr/>
            <p:nvPr/>
          </p:nvGrpSpPr>
          <p:grpSpPr>
            <a:xfrm>
              <a:off x="2594513" y="862477"/>
              <a:ext cx="3494156" cy="2821581"/>
              <a:chOff x="-2181289" y="-2143859"/>
              <a:chExt cx="13506595" cy="10906769"/>
            </a:xfrm>
          </p:grpSpPr>
          <p:sp>
            <p:nvSpPr>
              <p:cNvPr id="5737" name="Google Shape;5737;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28"/>
            <p:cNvGrpSpPr/>
            <p:nvPr/>
          </p:nvGrpSpPr>
          <p:grpSpPr>
            <a:xfrm>
              <a:off x="5926163" y="777352"/>
              <a:ext cx="3494156" cy="2821581"/>
              <a:chOff x="-2181289" y="-2143859"/>
              <a:chExt cx="13506595" cy="10906769"/>
            </a:xfrm>
          </p:grpSpPr>
          <p:sp>
            <p:nvSpPr>
              <p:cNvPr id="5751" name="Google Shape;5751;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28"/>
            <p:cNvGrpSpPr/>
            <p:nvPr/>
          </p:nvGrpSpPr>
          <p:grpSpPr>
            <a:xfrm>
              <a:off x="7594088" y="777352"/>
              <a:ext cx="3494156" cy="2821581"/>
              <a:chOff x="-2181289" y="-2143859"/>
              <a:chExt cx="13506595" cy="10906769"/>
            </a:xfrm>
          </p:grpSpPr>
          <p:sp>
            <p:nvSpPr>
              <p:cNvPr id="5765" name="Google Shape;5765;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28"/>
            <p:cNvGrpSpPr/>
            <p:nvPr/>
          </p:nvGrpSpPr>
          <p:grpSpPr>
            <a:xfrm>
              <a:off x="4458913" y="-813248"/>
              <a:ext cx="3494156" cy="2821581"/>
              <a:chOff x="-2181289" y="-2143859"/>
              <a:chExt cx="13506595" cy="10906769"/>
            </a:xfrm>
          </p:grpSpPr>
          <p:sp>
            <p:nvSpPr>
              <p:cNvPr id="5779" name="Google Shape;5779;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28"/>
            <p:cNvGrpSpPr/>
            <p:nvPr/>
          </p:nvGrpSpPr>
          <p:grpSpPr>
            <a:xfrm>
              <a:off x="4205738" y="2951327"/>
              <a:ext cx="3494156" cy="2821581"/>
              <a:chOff x="-2181289" y="-2143859"/>
              <a:chExt cx="13506595" cy="10906769"/>
            </a:xfrm>
          </p:grpSpPr>
          <p:sp>
            <p:nvSpPr>
              <p:cNvPr id="5793" name="Google Shape;5793;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6" name="Google Shape;5806;p28"/>
            <p:cNvGrpSpPr/>
            <p:nvPr/>
          </p:nvGrpSpPr>
          <p:grpSpPr>
            <a:xfrm>
              <a:off x="4296163" y="862477"/>
              <a:ext cx="3494156" cy="2821581"/>
              <a:chOff x="-2181289" y="-2143859"/>
              <a:chExt cx="13506595" cy="10906769"/>
            </a:xfrm>
          </p:grpSpPr>
          <p:sp>
            <p:nvSpPr>
              <p:cNvPr id="5807" name="Google Shape;5807;p2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20" name="Google Shape;5820;p28"/>
          <p:cNvSpPr/>
          <p:nvPr/>
        </p:nvSpPr>
        <p:spPr>
          <a:xfrm>
            <a:off x="1376325" y="558525"/>
            <a:ext cx="8321700" cy="499200"/>
          </a:xfrm>
          <a:prstGeom prst="roundRect">
            <a:avLst>
              <a:gd name="adj" fmla="val 25270"/>
            </a:avLst>
          </a:prstGeom>
          <a:solidFill>
            <a:schemeClr val="accent4"/>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8"/>
          <p:cNvSpPr/>
          <p:nvPr/>
        </p:nvSpPr>
        <p:spPr>
          <a:xfrm>
            <a:off x="638300"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8"/>
          <p:cNvSpPr txBox="1">
            <a:spLocks noGrp="1"/>
          </p:cNvSpPr>
          <p:nvPr>
            <p:ph type="body" idx="1"/>
          </p:nvPr>
        </p:nvSpPr>
        <p:spPr>
          <a:xfrm>
            <a:off x="1175400" y="1338221"/>
            <a:ext cx="7707600" cy="3111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200"/>
            </a:lvl1pPr>
            <a:lvl2pPr marL="914400" lvl="1" indent="-317500" rtl="0">
              <a:spcBef>
                <a:spcPts val="0"/>
              </a:spcBef>
              <a:spcAft>
                <a:spcPts val="0"/>
              </a:spcAft>
              <a:buSzPts val="1400"/>
              <a:buFont typeface="Arial"/>
              <a:buChar char="○"/>
              <a:defRPr/>
            </a:lvl2pPr>
            <a:lvl3pPr marL="1371600" lvl="2" indent="-317500" rtl="0">
              <a:spcBef>
                <a:spcPts val="0"/>
              </a:spcBef>
              <a:spcAft>
                <a:spcPts val="0"/>
              </a:spcAft>
              <a:buSzPts val="1400"/>
              <a:buFont typeface="Arial"/>
              <a:buChar char="■"/>
              <a:defRPr/>
            </a:lvl3pPr>
            <a:lvl4pPr marL="1828800" lvl="3" indent="-317500" rtl="0">
              <a:spcBef>
                <a:spcPts val="0"/>
              </a:spcBef>
              <a:spcAft>
                <a:spcPts val="0"/>
              </a:spcAft>
              <a:buSzPts val="1400"/>
              <a:buFont typeface="Arial"/>
              <a:buChar char="●"/>
              <a:defRPr/>
            </a:lvl4pPr>
            <a:lvl5pPr marL="2286000" lvl="4" indent="-317500" rtl="0">
              <a:spcBef>
                <a:spcPts val="0"/>
              </a:spcBef>
              <a:spcAft>
                <a:spcPts val="0"/>
              </a:spcAft>
              <a:buSzPts val="1400"/>
              <a:buFont typeface="Arial"/>
              <a:buChar char="○"/>
              <a:defRPr/>
            </a:lvl5pPr>
            <a:lvl6pPr marL="2743200" lvl="5" indent="-317500" rtl="0">
              <a:spcBef>
                <a:spcPts val="0"/>
              </a:spcBef>
              <a:spcAft>
                <a:spcPts val="0"/>
              </a:spcAft>
              <a:buSzPts val="1400"/>
              <a:buFont typeface="Arial"/>
              <a:buChar char="■"/>
              <a:defRPr/>
            </a:lvl6pPr>
            <a:lvl7pPr marL="3200400" lvl="6" indent="-317500" rtl="0">
              <a:spcBef>
                <a:spcPts val="0"/>
              </a:spcBef>
              <a:spcAft>
                <a:spcPts val="0"/>
              </a:spcAft>
              <a:buSzPts val="1400"/>
              <a:buFont typeface="Arial"/>
              <a:buChar char="●"/>
              <a:defRPr/>
            </a:lvl7pPr>
            <a:lvl8pPr marL="3657600" lvl="7" indent="-317500" rtl="0">
              <a:spcBef>
                <a:spcPts val="0"/>
              </a:spcBef>
              <a:spcAft>
                <a:spcPts val="0"/>
              </a:spcAft>
              <a:buSzPts val="1400"/>
              <a:buFont typeface="Arial"/>
              <a:buChar char="○"/>
              <a:defRPr/>
            </a:lvl8pPr>
            <a:lvl9pPr marL="4114800" lvl="8" indent="-317500" rtl="0">
              <a:spcBef>
                <a:spcPts val="0"/>
              </a:spcBef>
              <a:spcAft>
                <a:spcPts val="0"/>
              </a:spcAft>
              <a:buSzPts val="1400"/>
              <a:buFont typeface="Arial"/>
              <a:buChar char="■"/>
              <a:defRPr/>
            </a:lvl9pPr>
          </a:lstStyle>
          <a:p>
            <a:endParaRPr/>
          </a:p>
        </p:txBody>
      </p:sp>
      <p:sp>
        <p:nvSpPr>
          <p:cNvPr id="5823" name="Google Shape;5823;p28"/>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
  <p:cSld name="CUSTOM_5_1_1_1">
    <p:spTree>
      <p:nvGrpSpPr>
        <p:cNvPr id="1" name="Shape 5824"/>
        <p:cNvGrpSpPr/>
        <p:nvPr/>
      </p:nvGrpSpPr>
      <p:grpSpPr>
        <a:xfrm>
          <a:off x="0" y="0"/>
          <a:ext cx="0" cy="0"/>
          <a:chOff x="0" y="0"/>
          <a:chExt cx="0" cy="0"/>
        </a:xfrm>
      </p:grpSpPr>
      <p:grpSp>
        <p:nvGrpSpPr>
          <p:cNvPr id="5825" name="Google Shape;5825;p29"/>
          <p:cNvGrpSpPr/>
          <p:nvPr/>
        </p:nvGrpSpPr>
        <p:grpSpPr>
          <a:xfrm>
            <a:off x="-2298512" y="-609348"/>
            <a:ext cx="12820531" cy="7883794"/>
            <a:chOff x="-2298512" y="-609348"/>
            <a:chExt cx="12820531" cy="7883794"/>
          </a:xfrm>
        </p:grpSpPr>
        <p:grpSp>
          <p:nvGrpSpPr>
            <p:cNvPr id="5826" name="Google Shape;5826;p29"/>
            <p:cNvGrpSpPr/>
            <p:nvPr/>
          </p:nvGrpSpPr>
          <p:grpSpPr>
            <a:xfrm>
              <a:off x="3140576" y="798602"/>
              <a:ext cx="3494156" cy="2821581"/>
              <a:chOff x="-2181289" y="-2143859"/>
              <a:chExt cx="13506595" cy="10906769"/>
            </a:xfrm>
          </p:grpSpPr>
          <p:sp>
            <p:nvSpPr>
              <p:cNvPr id="5827" name="Google Shape;5827;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29"/>
            <p:cNvGrpSpPr/>
            <p:nvPr/>
          </p:nvGrpSpPr>
          <p:grpSpPr>
            <a:xfrm>
              <a:off x="-2298512" y="3382627"/>
              <a:ext cx="3494156" cy="2821581"/>
              <a:chOff x="-2181289" y="-2143859"/>
              <a:chExt cx="13506595" cy="10906769"/>
            </a:xfrm>
          </p:grpSpPr>
          <p:sp>
            <p:nvSpPr>
              <p:cNvPr id="5841" name="Google Shape;5841;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29"/>
            <p:cNvGrpSpPr/>
            <p:nvPr/>
          </p:nvGrpSpPr>
          <p:grpSpPr>
            <a:xfrm>
              <a:off x="-2298512" y="1557027"/>
              <a:ext cx="3494156" cy="2821581"/>
              <a:chOff x="-2181289" y="-2143859"/>
              <a:chExt cx="13506595" cy="10906769"/>
            </a:xfrm>
          </p:grpSpPr>
          <p:sp>
            <p:nvSpPr>
              <p:cNvPr id="5855" name="Google Shape;5855;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29"/>
            <p:cNvGrpSpPr/>
            <p:nvPr/>
          </p:nvGrpSpPr>
          <p:grpSpPr>
            <a:xfrm>
              <a:off x="913588" y="1619902"/>
              <a:ext cx="3494156" cy="2821581"/>
              <a:chOff x="-2181289" y="-2143859"/>
              <a:chExt cx="13506595" cy="10906769"/>
            </a:xfrm>
          </p:grpSpPr>
          <p:sp>
            <p:nvSpPr>
              <p:cNvPr id="5869" name="Google Shape;5869;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29"/>
            <p:cNvGrpSpPr/>
            <p:nvPr/>
          </p:nvGrpSpPr>
          <p:grpSpPr>
            <a:xfrm>
              <a:off x="-617562" y="2554990"/>
              <a:ext cx="3494156" cy="2821581"/>
              <a:chOff x="-2181289" y="-2143859"/>
              <a:chExt cx="13506595" cy="10906769"/>
            </a:xfrm>
          </p:grpSpPr>
          <p:sp>
            <p:nvSpPr>
              <p:cNvPr id="5883" name="Google Shape;5883;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29"/>
            <p:cNvGrpSpPr/>
            <p:nvPr/>
          </p:nvGrpSpPr>
          <p:grpSpPr>
            <a:xfrm>
              <a:off x="-957112" y="-562073"/>
              <a:ext cx="3494156" cy="2821581"/>
              <a:chOff x="-2181289" y="-2143859"/>
              <a:chExt cx="13506595" cy="10906769"/>
            </a:xfrm>
          </p:grpSpPr>
          <p:sp>
            <p:nvSpPr>
              <p:cNvPr id="5897" name="Google Shape;5897;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29"/>
            <p:cNvGrpSpPr/>
            <p:nvPr/>
          </p:nvGrpSpPr>
          <p:grpSpPr>
            <a:xfrm>
              <a:off x="2434363" y="-506073"/>
              <a:ext cx="3494156" cy="2821581"/>
              <a:chOff x="-2181289" y="-2143859"/>
              <a:chExt cx="13506595" cy="10906769"/>
            </a:xfrm>
          </p:grpSpPr>
          <p:sp>
            <p:nvSpPr>
              <p:cNvPr id="5911" name="Google Shape;5911;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29"/>
            <p:cNvGrpSpPr/>
            <p:nvPr/>
          </p:nvGrpSpPr>
          <p:grpSpPr>
            <a:xfrm>
              <a:off x="624413" y="254340"/>
              <a:ext cx="3494156" cy="2821581"/>
              <a:chOff x="-2181289" y="-2143859"/>
              <a:chExt cx="13506595" cy="10906769"/>
            </a:xfrm>
          </p:grpSpPr>
          <p:sp>
            <p:nvSpPr>
              <p:cNvPr id="5925" name="Google Shape;5925;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29"/>
            <p:cNvGrpSpPr/>
            <p:nvPr/>
          </p:nvGrpSpPr>
          <p:grpSpPr>
            <a:xfrm>
              <a:off x="1251938" y="3620177"/>
              <a:ext cx="3494156" cy="2821581"/>
              <a:chOff x="-2181289" y="-2143859"/>
              <a:chExt cx="13506595" cy="10906769"/>
            </a:xfrm>
          </p:grpSpPr>
          <p:sp>
            <p:nvSpPr>
              <p:cNvPr id="5939" name="Google Shape;5939;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2" name="Google Shape;5952;p29"/>
            <p:cNvGrpSpPr/>
            <p:nvPr/>
          </p:nvGrpSpPr>
          <p:grpSpPr>
            <a:xfrm>
              <a:off x="4515638" y="3620177"/>
              <a:ext cx="3494156" cy="2821581"/>
              <a:chOff x="-2181289" y="-2143859"/>
              <a:chExt cx="13506595" cy="10906769"/>
            </a:xfrm>
          </p:grpSpPr>
          <p:sp>
            <p:nvSpPr>
              <p:cNvPr id="5953" name="Google Shape;5953;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29"/>
            <p:cNvGrpSpPr/>
            <p:nvPr/>
          </p:nvGrpSpPr>
          <p:grpSpPr>
            <a:xfrm>
              <a:off x="2922563" y="4452865"/>
              <a:ext cx="3494156" cy="2821581"/>
              <a:chOff x="-2181289" y="-2143859"/>
              <a:chExt cx="13506595" cy="10906769"/>
            </a:xfrm>
          </p:grpSpPr>
          <p:sp>
            <p:nvSpPr>
              <p:cNvPr id="5967" name="Google Shape;5967;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29"/>
            <p:cNvGrpSpPr/>
            <p:nvPr/>
          </p:nvGrpSpPr>
          <p:grpSpPr>
            <a:xfrm>
              <a:off x="1193063" y="3620177"/>
              <a:ext cx="3494156" cy="2821581"/>
              <a:chOff x="-2181289" y="-2143859"/>
              <a:chExt cx="13506595" cy="10906769"/>
            </a:xfrm>
          </p:grpSpPr>
          <p:sp>
            <p:nvSpPr>
              <p:cNvPr id="5981" name="Google Shape;5981;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29"/>
            <p:cNvGrpSpPr/>
            <p:nvPr/>
          </p:nvGrpSpPr>
          <p:grpSpPr>
            <a:xfrm>
              <a:off x="4456763" y="3620177"/>
              <a:ext cx="3494156" cy="2821581"/>
              <a:chOff x="-2181289" y="-2143859"/>
              <a:chExt cx="13506595" cy="10906769"/>
            </a:xfrm>
          </p:grpSpPr>
          <p:sp>
            <p:nvSpPr>
              <p:cNvPr id="5995" name="Google Shape;5995;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8" name="Google Shape;6008;p29"/>
            <p:cNvGrpSpPr/>
            <p:nvPr/>
          </p:nvGrpSpPr>
          <p:grpSpPr>
            <a:xfrm>
              <a:off x="5072738" y="2709890"/>
              <a:ext cx="3494156" cy="2821581"/>
              <a:chOff x="-2181289" y="-2143859"/>
              <a:chExt cx="13506595" cy="10906769"/>
            </a:xfrm>
          </p:grpSpPr>
          <p:sp>
            <p:nvSpPr>
              <p:cNvPr id="6009" name="Google Shape;6009;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29"/>
            <p:cNvGrpSpPr/>
            <p:nvPr/>
          </p:nvGrpSpPr>
          <p:grpSpPr>
            <a:xfrm>
              <a:off x="3343238" y="1877202"/>
              <a:ext cx="3494156" cy="2821581"/>
              <a:chOff x="-2181289" y="-2143859"/>
              <a:chExt cx="13506595" cy="10906769"/>
            </a:xfrm>
          </p:grpSpPr>
          <p:sp>
            <p:nvSpPr>
              <p:cNvPr id="6023" name="Google Shape;6023;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29"/>
            <p:cNvGrpSpPr/>
            <p:nvPr/>
          </p:nvGrpSpPr>
          <p:grpSpPr>
            <a:xfrm>
              <a:off x="6606938" y="1877202"/>
              <a:ext cx="3494156" cy="2821581"/>
              <a:chOff x="-2181289" y="-2143859"/>
              <a:chExt cx="13506595" cy="10906769"/>
            </a:xfrm>
          </p:grpSpPr>
          <p:sp>
            <p:nvSpPr>
              <p:cNvPr id="6037" name="Google Shape;6037;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0" name="Google Shape;6050;p29"/>
            <p:cNvGrpSpPr/>
            <p:nvPr/>
          </p:nvGrpSpPr>
          <p:grpSpPr>
            <a:xfrm>
              <a:off x="5576288" y="326615"/>
              <a:ext cx="3494156" cy="2821581"/>
              <a:chOff x="-2181289" y="-2143859"/>
              <a:chExt cx="13506595" cy="10906769"/>
            </a:xfrm>
          </p:grpSpPr>
          <p:sp>
            <p:nvSpPr>
              <p:cNvPr id="6051" name="Google Shape;6051;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4" name="Google Shape;6064;p29"/>
            <p:cNvGrpSpPr/>
            <p:nvPr/>
          </p:nvGrpSpPr>
          <p:grpSpPr>
            <a:xfrm>
              <a:off x="3846788" y="-506073"/>
              <a:ext cx="3494156" cy="2821581"/>
              <a:chOff x="-2181289" y="-2143859"/>
              <a:chExt cx="13506595" cy="10906769"/>
            </a:xfrm>
          </p:grpSpPr>
          <p:sp>
            <p:nvSpPr>
              <p:cNvPr id="6065" name="Google Shape;6065;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29"/>
            <p:cNvGrpSpPr/>
            <p:nvPr/>
          </p:nvGrpSpPr>
          <p:grpSpPr>
            <a:xfrm>
              <a:off x="7027863" y="-609348"/>
              <a:ext cx="3494156" cy="2821581"/>
              <a:chOff x="-2181289" y="-2143859"/>
              <a:chExt cx="13506595" cy="10906769"/>
            </a:xfrm>
          </p:grpSpPr>
          <p:sp>
            <p:nvSpPr>
              <p:cNvPr id="6079" name="Google Shape;6079;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2" name="Google Shape;6092;p29"/>
            <p:cNvGrpSpPr/>
            <p:nvPr/>
          </p:nvGrpSpPr>
          <p:grpSpPr>
            <a:xfrm>
              <a:off x="6837388" y="3537527"/>
              <a:ext cx="3494156" cy="2821581"/>
              <a:chOff x="-2181289" y="-2143859"/>
              <a:chExt cx="13506595" cy="10906769"/>
            </a:xfrm>
          </p:grpSpPr>
          <p:sp>
            <p:nvSpPr>
              <p:cNvPr id="6093" name="Google Shape;6093;p2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2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2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06" name="Google Shape;6106;p29"/>
          <p:cNvSpPr/>
          <p:nvPr/>
        </p:nvSpPr>
        <p:spPr>
          <a:xfrm rot="5400000">
            <a:off x="617850" y="-1313850"/>
            <a:ext cx="7908300" cy="38940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9"/>
          <p:cNvSpPr txBox="1">
            <a:spLocks noGrp="1"/>
          </p:cNvSpPr>
          <p:nvPr>
            <p:ph type="subTitle" idx="1"/>
          </p:nvPr>
        </p:nvSpPr>
        <p:spPr>
          <a:xfrm>
            <a:off x="2833350" y="1608500"/>
            <a:ext cx="3477300" cy="417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6108" name="Google Shape;6108;p29"/>
          <p:cNvSpPr txBox="1">
            <a:spLocks noGrp="1"/>
          </p:cNvSpPr>
          <p:nvPr>
            <p:ph type="subTitle" idx="2"/>
          </p:nvPr>
        </p:nvSpPr>
        <p:spPr>
          <a:xfrm>
            <a:off x="2833350" y="2748661"/>
            <a:ext cx="3477300" cy="417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6109" name="Google Shape;6109;p29"/>
          <p:cNvSpPr txBox="1">
            <a:spLocks noGrp="1"/>
          </p:cNvSpPr>
          <p:nvPr>
            <p:ph type="subTitle" idx="3"/>
          </p:nvPr>
        </p:nvSpPr>
        <p:spPr>
          <a:xfrm>
            <a:off x="2833350" y="3889275"/>
            <a:ext cx="3477300" cy="417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6110" name="Google Shape;6110;p29"/>
          <p:cNvSpPr txBox="1">
            <a:spLocks noGrp="1"/>
          </p:cNvSpPr>
          <p:nvPr>
            <p:ph type="title" hasCustomPrompt="1"/>
          </p:nvPr>
        </p:nvSpPr>
        <p:spPr>
          <a:xfrm>
            <a:off x="2784000" y="1141725"/>
            <a:ext cx="3576000" cy="46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solidFill>
                  <a:schemeClr val="accent3"/>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6111" name="Google Shape;6111;p29"/>
          <p:cNvSpPr txBox="1">
            <a:spLocks noGrp="1"/>
          </p:cNvSpPr>
          <p:nvPr>
            <p:ph type="title" idx="4" hasCustomPrompt="1"/>
          </p:nvPr>
        </p:nvSpPr>
        <p:spPr>
          <a:xfrm>
            <a:off x="2784000" y="2259500"/>
            <a:ext cx="3576000" cy="46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solidFill>
                  <a:schemeClr val="accent4"/>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6112" name="Google Shape;6112;p29"/>
          <p:cNvSpPr txBox="1">
            <a:spLocks noGrp="1"/>
          </p:cNvSpPr>
          <p:nvPr>
            <p:ph type="title" idx="5" hasCustomPrompt="1"/>
          </p:nvPr>
        </p:nvSpPr>
        <p:spPr>
          <a:xfrm>
            <a:off x="2784000" y="3422475"/>
            <a:ext cx="3576000" cy="46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OBJECT_1_1_1">
    <p:spTree>
      <p:nvGrpSpPr>
        <p:cNvPr id="1" name="Shape 6113"/>
        <p:cNvGrpSpPr/>
        <p:nvPr/>
      </p:nvGrpSpPr>
      <p:grpSpPr>
        <a:xfrm>
          <a:off x="0" y="0"/>
          <a:ext cx="0" cy="0"/>
          <a:chOff x="0" y="0"/>
          <a:chExt cx="0" cy="0"/>
        </a:xfrm>
      </p:grpSpPr>
      <p:grpSp>
        <p:nvGrpSpPr>
          <p:cNvPr id="6114" name="Google Shape;6114;p30"/>
          <p:cNvGrpSpPr/>
          <p:nvPr/>
        </p:nvGrpSpPr>
        <p:grpSpPr>
          <a:xfrm>
            <a:off x="-638212" y="-813248"/>
            <a:ext cx="3494156" cy="2821581"/>
            <a:chOff x="-2181289" y="-2143859"/>
            <a:chExt cx="13506595" cy="10906769"/>
          </a:xfrm>
        </p:grpSpPr>
        <p:sp>
          <p:nvSpPr>
            <p:cNvPr id="6115" name="Google Shape;6115;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30"/>
          <p:cNvGrpSpPr/>
          <p:nvPr/>
        </p:nvGrpSpPr>
        <p:grpSpPr>
          <a:xfrm>
            <a:off x="1063438" y="-813248"/>
            <a:ext cx="3494156" cy="2821581"/>
            <a:chOff x="-2181289" y="-2143859"/>
            <a:chExt cx="13506595" cy="10906769"/>
          </a:xfrm>
        </p:grpSpPr>
        <p:sp>
          <p:nvSpPr>
            <p:cNvPr id="6129" name="Google Shape;6129;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2" name="Google Shape;6142;p30"/>
          <p:cNvGrpSpPr/>
          <p:nvPr/>
        </p:nvGrpSpPr>
        <p:grpSpPr>
          <a:xfrm>
            <a:off x="2757263" y="-813248"/>
            <a:ext cx="3494156" cy="2821581"/>
            <a:chOff x="-2181289" y="-2143859"/>
            <a:chExt cx="13506595" cy="10906769"/>
          </a:xfrm>
        </p:grpSpPr>
        <p:sp>
          <p:nvSpPr>
            <p:cNvPr id="6143" name="Google Shape;6143;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30"/>
          <p:cNvGrpSpPr/>
          <p:nvPr/>
        </p:nvGrpSpPr>
        <p:grpSpPr>
          <a:xfrm>
            <a:off x="6088913" y="-898373"/>
            <a:ext cx="3494156" cy="2821581"/>
            <a:chOff x="-2181289" y="-2143859"/>
            <a:chExt cx="13506595" cy="10906769"/>
          </a:xfrm>
        </p:grpSpPr>
        <p:sp>
          <p:nvSpPr>
            <p:cNvPr id="6157" name="Google Shape;6157;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0" name="Google Shape;6170;p30"/>
          <p:cNvGrpSpPr/>
          <p:nvPr/>
        </p:nvGrpSpPr>
        <p:grpSpPr>
          <a:xfrm>
            <a:off x="7756838" y="-898373"/>
            <a:ext cx="3494156" cy="2821581"/>
            <a:chOff x="-2181289" y="-2143859"/>
            <a:chExt cx="13506595" cy="10906769"/>
          </a:xfrm>
        </p:grpSpPr>
        <p:sp>
          <p:nvSpPr>
            <p:cNvPr id="6171" name="Google Shape;6171;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30"/>
          <p:cNvGrpSpPr/>
          <p:nvPr/>
        </p:nvGrpSpPr>
        <p:grpSpPr>
          <a:xfrm>
            <a:off x="-891387" y="2951327"/>
            <a:ext cx="3494156" cy="2821581"/>
            <a:chOff x="-2181289" y="-2143859"/>
            <a:chExt cx="13506595" cy="10906769"/>
          </a:xfrm>
        </p:grpSpPr>
        <p:sp>
          <p:nvSpPr>
            <p:cNvPr id="6185" name="Google Shape;6185;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30"/>
          <p:cNvGrpSpPr/>
          <p:nvPr/>
        </p:nvGrpSpPr>
        <p:grpSpPr>
          <a:xfrm>
            <a:off x="810263" y="2951327"/>
            <a:ext cx="3494156" cy="2821581"/>
            <a:chOff x="-2181289" y="-2143859"/>
            <a:chExt cx="13506595" cy="10906769"/>
          </a:xfrm>
        </p:grpSpPr>
        <p:sp>
          <p:nvSpPr>
            <p:cNvPr id="6199" name="Google Shape;6199;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30"/>
          <p:cNvGrpSpPr/>
          <p:nvPr/>
        </p:nvGrpSpPr>
        <p:grpSpPr>
          <a:xfrm>
            <a:off x="2504088" y="2951327"/>
            <a:ext cx="3494156" cy="2821581"/>
            <a:chOff x="-2181289" y="-2143859"/>
            <a:chExt cx="13506595" cy="10906769"/>
          </a:xfrm>
        </p:grpSpPr>
        <p:sp>
          <p:nvSpPr>
            <p:cNvPr id="6213" name="Google Shape;6213;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30"/>
          <p:cNvGrpSpPr/>
          <p:nvPr/>
        </p:nvGrpSpPr>
        <p:grpSpPr>
          <a:xfrm>
            <a:off x="5835738" y="2866202"/>
            <a:ext cx="3494156" cy="2821581"/>
            <a:chOff x="-2181289" y="-2143859"/>
            <a:chExt cx="13506595" cy="10906769"/>
          </a:xfrm>
        </p:grpSpPr>
        <p:sp>
          <p:nvSpPr>
            <p:cNvPr id="6227" name="Google Shape;6227;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30"/>
          <p:cNvGrpSpPr/>
          <p:nvPr/>
        </p:nvGrpSpPr>
        <p:grpSpPr>
          <a:xfrm>
            <a:off x="7503663" y="2866202"/>
            <a:ext cx="3494156" cy="2821581"/>
            <a:chOff x="-2181289" y="-2143859"/>
            <a:chExt cx="13506595" cy="10906769"/>
          </a:xfrm>
        </p:grpSpPr>
        <p:sp>
          <p:nvSpPr>
            <p:cNvPr id="6241" name="Google Shape;6241;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30"/>
          <p:cNvGrpSpPr/>
          <p:nvPr/>
        </p:nvGrpSpPr>
        <p:grpSpPr>
          <a:xfrm>
            <a:off x="-800962" y="862477"/>
            <a:ext cx="3494156" cy="2821581"/>
            <a:chOff x="-2181289" y="-2143859"/>
            <a:chExt cx="13506595" cy="10906769"/>
          </a:xfrm>
        </p:grpSpPr>
        <p:sp>
          <p:nvSpPr>
            <p:cNvPr id="6255" name="Google Shape;6255;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30"/>
          <p:cNvGrpSpPr/>
          <p:nvPr/>
        </p:nvGrpSpPr>
        <p:grpSpPr>
          <a:xfrm>
            <a:off x="900688" y="862477"/>
            <a:ext cx="3494156" cy="2821581"/>
            <a:chOff x="-2181289" y="-2143859"/>
            <a:chExt cx="13506595" cy="10906769"/>
          </a:xfrm>
        </p:grpSpPr>
        <p:sp>
          <p:nvSpPr>
            <p:cNvPr id="6269" name="Google Shape;6269;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30"/>
          <p:cNvGrpSpPr/>
          <p:nvPr/>
        </p:nvGrpSpPr>
        <p:grpSpPr>
          <a:xfrm>
            <a:off x="2594513" y="862477"/>
            <a:ext cx="3494156" cy="2821581"/>
            <a:chOff x="-2181289" y="-2143859"/>
            <a:chExt cx="13506595" cy="10906769"/>
          </a:xfrm>
        </p:grpSpPr>
        <p:sp>
          <p:nvSpPr>
            <p:cNvPr id="6283" name="Google Shape;6283;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30"/>
          <p:cNvGrpSpPr/>
          <p:nvPr/>
        </p:nvGrpSpPr>
        <p:grpSpPr>
          <a:xfrm>
            <a:off x="5926163" y="777352"/>
            <a:ext cx="3494156" cy="2821581"/>
            <a:chOff x="-2181289" y="-2143859"/>
            <a:chExt cx="13506595" cy="10906769"/>
          </a:xfrm>
        </p:grpSpPr>
        <p:sp>
          <p:nvSpPr>
            <p:cNvPr id="6297" name="Google Shape;6297;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30"/>
          <p:cNvGrpSpPr/>
          <p:nvPr/>
        </p:nvGrpSpPr>
        <p:grpSpPr>
          <a:xfrm>
            <a:off x="7594088" y="777352"/>
            <a:ext cx="3494156" cy="2821581"/>
            <a:chOff x="-2181289" y="-2143859"/>
            <a:chExt cx="13506595" cy="10906769"/>
          </a:xfrm>
        </p:grpSpPr>
        <p:sp>
          <p:nvSpPr>
            <p:cNvPr id="6311" name="Google Shape;6311;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30"/>
          <p:cNvGrpSpPr/>
          <p:nvPr/>
        </p:nvGrpSpPr>
        <p:grpSpPr>
          <a:xfrm>
            <a:off x="4458913" y="-813248"/>
            <a:ext cx="3494156" cy="2821581"/>
            <a:chOff x="-2181289" y="-2143859"/>
            <a:chExt cx="13506595" cy="10906769"/>
          </a:xfrm>
        </p:grpSpPr>
        <p:sp>
          <p:nvSpPr>
            <p:cNvPr id="6325" name="Google Shape;6325;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30"/>
          <p:cNvGrpSpPr/>
          <p:nvPr/>
        </p:nvGrpSpPr>
        <p:grpSpPr>
          <a:xfrm>
            <a:off x="4205738" y="2951327"/>
            <a:ext cx="3494156" cy="2821581"/>
            <a:chOff x="-2181289" y="-2143859"/>
            <a:chExt cx="13506595" cy="10906769"/>
          </a:xfrm>
        </p:grpSpPr>
        <p:sp>
          <p:nvSpPr>
            <p:cNvPr id="6339" name="Google Shape;6339;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2" name="Google Shape;6352;p30"/>
          <p:cNvGrpSpPr/>
          <p:nvPr/>
        </p:nvGrpSpPr>
        <p:grpSpPr>
          <a:xfrm>
            <a:off x="4296163" y="862477"/>
            <a:ext cx="3494156" cy="2821581"/>
            <a:chOff x="-2181289" y="-2143859"/>
            <a:chExt cx="13506595" cy="10906769"/>
          </a:xfrm>
        </p:grpSpPr>
        <p:sp>
          <p:nvSpPr>
            <p:cNvPr id="6353" name="Google Shape;6353;p30"/>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0"/>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0"/>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0"/>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0"/>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0"/>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0"/>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0"/>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0"/>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0"/>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0"/>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0"/>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0"/>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6" name="Google Shape;6366;p30"/>
          <p:cNvSpPr/>
          <p:nvPr/>
        </p:nvSpPr>
        <p:spPr>
          <a:xfrm rot="-5400000">
            <a:off x="8129115" y="5282704"/>
            <a:ext cx="81829" cy="22917"/>
          </a:xfrm>
          <a:custGeom>
            <a:avLst/>
            <a:gdLst/>
            <a:ahLst/>
            <a:cxnLst/>
            <a:rect l="l" t="t" r="r" b="b"/>
            <a:pathLst>
              <a:path w="2503" h="701" extrusionOk="0">
                <a:moveTo>
                  <a:pt x="1" y="0"/>
                </a:moveTo>
                <a:lnTo>
                  <a:pt x="1" y="701"/>
                </a:lnTo>
                <a:lnTo>
                  <a:pt x="2502" y="701"/>
                </a:lnTo>
                <a:lnTo>
                  <a:pt x="25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0"/>
          <p:cNvSpPr/>
          <p:nvPr/>
        </p:nvSpPr>
        <p:spPr>
          <a:xfrm rot="5400000">
            <a:off x="617850" y="2520500"/>
            <a:ext cx="7908300" cy="38940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0"/>
          <p:cNvSpPr/>
          <p:nvPr/>
        </p:nvSpPr>
        <p:spPr>
          <a:xfrm rot="-5400000">
            <a:off x="8689770" y="5361665"/>
            <a:ext cx="80750" cy="22950"/>
          </a:xfrm>
          <a:custGeom>
            <a:avLst/>
            <a:gdLst/>
            <a:ahLst/>
            <a:cxnLst/>
            <a:rect l="l" t="t" r="r" b="b"/>
            <a:pathLst>
              <a:path w="2470" h="702" extrusionOk="0">
                <a:moveTo>
                  <a:pt x="1" y="1"/>
                </a:moveTo>
                <a:lnTo>
                  <a:pt x="1" y="701"/>
                </a:lnTo>
                <a:lnTo>
                  <a:pt x="2469" y="701"/>
                </a:lnTo>
                <a:lnTo>
                  <a:pt x="24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0"/>
          <p:cNvSpPr txBox="1">
            <a:spLocks noGrp="1"/>
          </p:cNvSpPr>
          <p:nvPr>
            <p:ph type="title"/>
          </p:nvPr>
        </p:nvSpPr>
        <p:spPr>
          <a:xfrm>
            <a:off x="2768250" y="1043300"/>
            <a:ext cx="3607500" cy="909900"/>
          </a:xfrm>
          <a:prstGeom prst="rect">
            <a:avLst/>
          </a:prstGeom>
          <a:noFill/>
          <a:ln>
            <a:noFill/>
          </a:ln>
        </p:spPr>
        <p:txBody>
          <a:bodyPr spcFirstLastPara="1" wrap="square" lIns="0" tIns="0" rIns="0" bIns="0" anchor="b" anchorCtr="0">
            <a:noAutofit/>
          </a:bodyPr>
          <a:lstStyle>
            <a:lvl1pPr lvl="0" rtl="0">
              <a:spcBef>
                <a:spcPts val="0"/>
              </a:spcBef>
              <a:spcAft>
                <a:spcPts val="0"/>
              </a:spcAft>
              <a:buSzPts val="3300"/>
              <a:buNone/>
              <a:defRPr sz="6000" i="0">
                <a:solidFill>
                  <a:schemeClr val="accent6"/>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endParaRPr/>
          </a:p>
        </p:txBody>
      </p:sp>
      <p:sp>
        <p:nvSpPr>
          <p:cNvPr id="6370" name="Google Shape;6370;p30"/>
          <p:cNvSpPr txBox="1">
            <a:spLocks noGrp="1"/>
          </p:cNvSpPr>
          <p:nvPr>
            <p:ph type="subTitle" idx="1"/>
          </p:nvPr>
        </p:nvSpPr>
        <p:spPr>
          <a:xfrm>
            <a:off x="2919450" y="2434350"/>
            <a:ext cx="33051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6371" name="Google Shape;6371;p30"/>
          <p:cNvSpPr txBox="1">
            <a:spLocks noGrp="1"/>
          </p:cNvSpPr>
          <p:nvPr>
            <p:ph type="subTitle" idx="2"/>
          </p:nvPr>
        </p:nvSpPr>
        <p:spPr>
          <a:xfrm>
            <a:off x="2919450" y="3995538"/>
            <a:ext cx="33051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100">
                <a:latin typeface="Ubuntu"/>
                <a:ea typeface="Ubuntu"/>
                <a:cs typeface="Ubuntu"/>
                <a:sym typeface="Ubuntu"/>
              </a:defRPr>
            </a:lvl1pPr>
            <a:lvl2pPr lvl="1" algn="ctr" rtl="0">
              <a:spcBef>
                <a:spcPts val="0"/>
              </a:spcBef>
              <a:spcAft>
                <a:spcPts val="0"/>
              </a:spcAft>
              <a:buNone/>
              <a:defRPr sz="1100">
                <a:latin typeface="Ubuntu"/>
                <a:ea typeface="Ubuntu"/>
                <a:cs typeface="Ubuntu"/>
                <a:sym typeface="Ubuntu"/>
              </a:defRPr>
            </a:lvl2pPr>
            <a:lvl3pPr lvl="2" algn="ctr" rtl="0">
              <a:spcBef>
                <a:spcPts val="0"/>
              </a:spcBef>
              <a:spcAft>
                <a:spcPts val="0"/>
              </a:spcAft>
              <a:buNone/>
              <a:defRPr sz="1100">
                <a:latin typeface="Ubuntu"/>
                <a:ea typeface="Ubuntu"/>
                <a:cs typeface="Ubuntu"/>
                <a:sym typeface="Ubuntu"/>
              </a:defRPr>
            </a:lvl3pPr>
            <a:lvl4pPr lvl="3" algn="ctr" rtl="0">
              <a:spcBef>
                <a:spcPts val="0"/>
              </a:spcBef>
              <a:spcAft>
                <a:spcPts val="0"/>
              </a:spcAft>
              <a:buNone/>
              <a:defRPr sz="1100">
                <a:latin typeface="Ubuntu"/>
                <a:ea typeface="Ubuntu"/>
                <a:cs typeface="Ubuntu"/>
                <a:sym typeface="Ubuntu"/>
              </a:defRPr>
            </a:lvl4pPr>
            <a:lvl5pPr lvl="4" algn="ctr" rtl="0">
              <a:spcBef>
                <a:spcPts val="0"/>
              </a:spcBef>
              <a:spcAft>
                <a:spcPts val="0"/>
              </a:spcAft>
              <a:buNone/>
              <a:defRPr sz="1100">
                <a:latin typeface="Ubuntu"/>
                <a:ea typeface="Ubuntu"/>
                <a:cs typeface="Ubuntu"/>
                <a:sym typeface="Ubuntu"/>
              </a:defRPr>
            </a:lvl5pPr>
            <a:lvl6pPr lvl="5" algn="ctr" rtl="0">
              <a:spcBef>
                <a:spcPts val="0"/>
              </a:spcBef>
              <a:spcAft>
                <a:spcPts val="0"/>
              </a:spcAft>
              <a:buNone/>
              <a:defRPr sz="1100">
                <a:latin typeface="Ubuntu"/>
                <a:ea typeface="Ubuntu"/>
                <a:cs typeface="Ubuntu"/>
                <a:sym typeface="Ubuntu"/>
              </a:defRPr>
            </a:lvl6pPr>
            <a:lvl7pPr lvl="6" algn="ctr" rtl="0">
              <a:spcBef>
                <a:spcPts val="0"/>
              </a:spcBef>
              <a:spcAft>
                <a:spcPts val="0"/>
              </a:spcAft>
              <a:buNone/>
              <a:defRPr sz="1100">
                <a:latin typeface="Ubuntu"/>
                <a:ea typeface="Ubuntu"/>
                <a:cs typeface="Ubuntu"/>
                <a:sym typeface="Ubuntu"/>
              </a:defRPr>
            </a:lvl7pPr>
            <a:lvl8pPr lvl="7" algn="ctr" rtl="0">
              <a:spcBef>
                <a:spcPts val="0"/>
              </a:spcBef>
              <a:spcAft>
                <a:spcPts val="0"/>
              </a:spcAft>
              <a:buNone/>
              <a:defRPr sz="1100">
                <a:latin typeface="Ubuntu"/>
                <a:ea typeface="Ubuntu"/>
                <a:cs typeface="Ubuntu"/>
                <a:sym typeface="Ubuntu"/>
              </a:defRPr>
            </a:lvl8pPr>
            <a:lvl9pPr lvl="8" algn="ctr" rtl="0">
              <a:spcBef>
                <a:spcPts val="0"/>
              </a:spcBef>
              <a:spcAft>
                <a:spcPts val="0"/>
              </a:spcAft>
              <a:buNone/>
              <a:defRPr sz="1100">
                <a:latin typeface="Ubuntu"/>
                <a:ea typeface="Ubuntu"/>
                <a:cs typeface="Ubuntu"/>
                <a:sym typeface="Ubuntu"/>
              </a:defRPr>
            </a:lvl9pPr>
          </a:lstStyle>
          <a:p>
            <a:endParaRPr/>
          </a:p>
        </p:txBody>
      </p:sp>
      <p:sp>
        <p:nvSpPr>
          <p:cNvPr id="6372" name="Google Shape;6372;p30"/>
          <p:cNvSpPr txBox="1"/>
          <p:nvPr/>
        </p:nvSpPr>
        <p:spPr>
          <a:xfrm>
            <a:off x="3110550" y="3412263"/>
            <a:ext cx="29229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a:buNone/>
            </a:pPr>
            <a:r>
              <a:rPr lang="en" sz="900">
                <a:solidFill>
                  <a:schemeClr val="dk1"/>
                </a:solidFill>
                <a:latin typeface="Ubuntu"/>
                <a:ea typeface="Ubuntu"/>
                <a:cs typeface="Ubuntu"/>
                <a:sym typeface="Ubuntu"/>
              </a:rPr>
              <a:t>CREDITS: This presentation template was created by</a:t>
            </a:r>
            <a:r>
              <a:rPr lang="en" sz="900" b="1">
                <a:solidFill>
                  <a:schemeClr val="dk1"/>
                </a:solidFill>
                <a:latin typeface="Ubuntu"/>
                <a:ea typeface="Ubuntu"/>
                <a:cs typeface="Ubuntu"/>
                <a:sym typeface="Ubuntu"/>
              </a:rPr>
              <a:t> </a:t>
            </a:r>
            <a:r>
              <a:rPr lang="en" sz="900" b="1">
                <a:solidFill>
                  <a:schemeClr val="dk1"/>
                </a:solidFill>
                <a:uFill>
                  <a:noFill/>
                </a:uFill>
                <a:latin typeface="Ubuntu"/>
                <a:ea typeface="Ubuntu"/>
                <a:cs typeface="Ubuntu"/>
                <a:sym typeface="Ubuntu"/>
                <a:hlinkClick r:id="rId2">
                  <a:extLst>
                    <a:ext uri="{A12FA001-AC4F-418D-AE19-62706E023703}">
                      <ahyp:hlinkClr xmlns:ahyp="http://schemas.microsoft.com/office/drawing/2018/hyperlinkcolor" val="tx"/>
                    </a:ext>
                  </a:extLst>
                </a:hlinkClick>
              </a:rPr>
              <a:t>Slidesgo</a:t>
            </a:r>
            <a:r>
              <a:rPr lang="en" sz="900" b="1">
                <a:solidFill>
                  <a:schemeClr val="dk1"/>
                </a:solidFill>
                <a:latin typeface="Ubuntu"/>
                <a:ea typeface="Ubuntu"/>
                <a:cs typeface="Ubuntu"/>
                <a:sym typeface="Ubuntu"/>
              </a:rPr>
              <a:t>,</a:t>
            </a:r>
            <a:r>
              <a:rPr lang="en" sz="900">
                <a:solidFill>
                  <a:schemeClr val="dk1"/>
                </a:solidFill>
                <a:latin typeface="Ubuntu"/>
                <a:ea typeface="Ubuntu"/>
                <a:cs typeface="Ubuntu"/>
                <a:sym typeface="Ubuntu"/>
              </a:rPr>
              <a:t> including icons by </a:t>
            </a:r>
            <a:r>
              <a:rPr lang="en" sz="900" b="1">
                <a:solidFill>
                  <a:schemeClr val="dk1"/>
                </a:solidFill>
                <a:uFill>
                  <a:noFill/>
                </a:uFill>
                <a:latin typeface="Ubuntu"/>
                <a:ea typeface="Ubuntu"/>
                <a:cs typeface="Ubuntu"/>
                <a:sym typeface="Ubuntu"/>
                <a:hlinkClick r:id="rId3">
                  <a:extLst>
                    <a:ext uri="{A12FA001-AC4F-418D-AE19-62706E023703}">
                      <ahyp:hlinkClr xmlns:ahyp="http://schemas.microsoft.com/office/drawing/2018/hyperlinkcolor" val="tx"/>
                    </a:ext>
                  </a:extLst>
                </a:hlinkClick>
              </a:rPr>
              <a:t>Flaticon</a:t>
            </a:r>
            <a:r>
              <a:rPr lang="en" sz="900" b="1">
                <a:solidFill>
                  <a:schemeClr val="dk1"/>
                </a:solidFill>
                <a:latin typeface="Ubuntu"/>
                <a:ea typeface="Ubuntu"/>
                <a:cs typeface="Ubuntu"/>
                <a:sym typeface="Ubuntu"/>
              </a:rPr>
              <a:t>, </a:t>
            </a:r>
            <a:r>
              <a:rPr lang="en" sz="900">
                <a:solidFill>
                  <a:schemeClr val="dk1"/>
                </a:solidFill>
                <a:latin typeface="Ubuntu"/>
                <a:ea typeface="Ubuntu"/>
                <a:cs typeface="Ubuntu"/>
                <a:sym typeface="Ubuntu"/>
              </a:rPr>
              <a:t>infographics &amp; images by </a:t>
            </a:r>
            <a:r>
              <a:rPr lang="en" sz="900" b="1">
                <a:solidFill>
                  <a:schemeClr val="dk1"/>
                </a:solidFill>
                <a:uFill>
                  <a:noFill/>
                </a:uFill>
                <a:latin typeface="Ubuntu"/>
                <a:ea typeface="Ubuntu"/>
                <a:cs typeface="Ubuntu"/>
                <a:sym typeface="Ubuntu"/>
                <a:hlinkClick r:id="rId4">
                  <a:extLst>
                    <a:ext uri="{A12FA001-AC4F-418D-AE19-62706E023703}">
                      <ahyp:hlinkClr xmlns:ahyp="http://schemas.microsoft.com/office/drawing/2018/hyperlinkcolor" val="tx"/>
                    </a:ext>
                  </a:extLst>
                </a:hlinkClick>
              </a:rPr>
              <a:t>Freepik</a:t>
            </a:r>
            <a:r>
              <a:rPr lang="en" sz="900" b="1">
                <a:solidFill>
                  <a:schemeClr val="dk1"/>
                </a:solidFill>
                <a:latin typeface="Ubuntu"/>
                <a:ea typeface="Ubuntu"/>
                <a:cs typeface="Ubuntu"/>
                <a:sym typeface="Ubuntu"/>
              </a:rPr>
              <a:t> </a:t>
            </a:r>
            <a:endParaRPr b="1">
              <a:solidFill>
                <a:schemeClr val="dk1"/>
              </a:solidFill>
              <a:latin typeface="Ubuntu"/>
              <a:ea typeface="Ubuntu"/>
              <a:cs typeface="Ubuntu"/>
              <a:sym typeface="Ubuntu"/>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4"/>
        <p:cNvGrpSpPr/>
        <p:nvPr/>
      </p:nvGrpSpPr>
      <p:grpSpPr>
        <a:xfrm>
          <a:off x="0" y="0"/>
          <a:ext cx="0" cy="0"/>
          <a:chOff x="0" y="0"/>
          <a:chExt cx="0" cy="0"/>
        </a:xfrm>
      </p:grpSpPr>
      <p:grpSp>
        <p:nvGrpSpPr>
          <p:cNvPr id="385" name="Google Shape;385;p4"/>
          <p:cNvGrpSpPr/>
          <p:nvPr/>
        </p:nvGrpSpPr>
        <p:grpSpPr>
          <a:xfrm>
            <a:off x="-891387" y="-898373"/>
            <a:ext cx="12142381" cy="6671281"/>
            <a:chOff x="-891387" y="-898373"/>
            <a:chExt cx="12142381" cy="6671281"/>
          </a:xfrm>
        </p:grpSpPr>
        <p:grpSp>
          <p:nvGrpSpPr>
            <p:cNvPr id="386" name="Google Shape;386;p4"/>
            <p:cNvGrpSpPr/>
            <p:nvPr/>
          </p:nvGrpSpPr>
          <p:grpSpPr>
            <a:xfrm>
              <a:off x="-638212" y="-813248"/>
              <a:ext cx="3494156" cy="2821581"/>
              <a:chOff x="-2181289" y="-2143859"/>
              <a:chExt cx="13506595" cy="10906769"/>
            </a:xfrm>
          </p:grpSpPr>
          <p:sp>
            <p:nvSpPr>
              <p:cNvPr id="387" name="Google Shape;387;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400;p4"/>
            <p:cNvGrpSpPr/>
            <p:nvPr/>
          </p:nvGrpSpPr>
          <p:grpSpPr>
            <a:xfrm>
              <a:off x="1063438" y="-813248"/>
              <a:ext cx="3494156" cy="2821581"/>
              <a:chOff x="-2181289" y="-2143859"/>
              <a:chExt cx="13506595" cy="10906769"/>
            </a:xfrm>
          </p:grpSpPr>
          <p:sp>
            <p:nvSpPr>
              <p:cNvPr id="401" name="Google Shape;401;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4"/>
            <p:cNvGrpSpPr/>
            <p:nvPr/>
          </p:nvGrpSpPr>
          <p:grpSpPr>
            <a:xfrm>
              <a:off x="2757263" y="-813248"/>
              <a:ext cx="3494156" cy="2821581"/>
              <a:chOff x="-2181289" y="-2143859"/>
              <a:chExt cx="13506595" cy="10906769"/>
            </a:xfrm>
          </p:grpSpPr>
          <p:sp>
            <p:nvSpPr>
              <p:cNvPr id="415" name="Google Shape;415;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428;p4"/>
            <p:cNvGrpSpPr/>
            <p:nvPr/>
          </p:nvGrpSpPr>
          <p:grpSpPr>
            <a:xfrm>
              <a:off x="6088913" y="-898373"/>
              <a:ext cx="3494156" cy="2821581"/>
              <a:chOff x="-2181289" y="-2143859"/>
              <a:chExt cx="13506595" cy="10906769"/>
            </a:xfrm>
          </p:grpSpPr>
          <p:sp>
            <p:nvSpPr>
              <p:cNvPr id="429" name="Google Shape;429;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4"/>
            <p:cNvGrpSpPr/>
            <p:nvPr/>
          </p:nvGrpSpPr>
          <p:grpSpPr>
            <a:xfrm>
              <a:off x="7756838" y="-898373"/>
              <a:ext cx="3494156" cy="2821581"/>
              <a:chOff x="-2181289" y="-2143859"/>
              <a:chExt cx="13506595" cy="10906769"/>
            </a:xfrm>
          </p:grpSpPr>
          <p:sp>
            <p:nvSpPr>
              <p:cNvPr id="443" name="Google Shape;443;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 name="Google Shape;456;p4"/>
            <p:cNvGrpSpPr/>
            <p:nvPr/>
          </p:nvGrpSpPr>
          <p:grpSpPr>
            <a:xfrm>
              <a:off x="-891387" y="2951327"/>
              <a:ext cx="3494156" cy="2821581"/>
              <a:chOff x="-2181289" y="-2143859"/>
              <a:chExt cx="13506595" cy="10906769"/>
            </a:xfrm>
          </p:grpSpPr>
          <p:sp>
            <p:nvSpPr>
              <p:cNvPr id="457" name="Google Shape;457;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4"/>
            <p:cNvGrpSpPr/>
            <p:nvPr/>
          </p:nvGrpSpPr>
          <p:grpSpPr>
            <a:xfrm>
              <a:off x="810263" y="2951327"/>
              <a:ext cx="3494156" cy="2821581"/>
              <a:chOff x="-2181289" y="-2143859"/>
              <a:chExt cx="13506595" cy="10906769"/>
            </a:xfrm>
          </p:grpSpPr>
          <p:sp>
            <p:nvSpPr>
              <p:cNvPr id="471" name="Google Shape;471;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 name="Google Shape;484;p4"/>
            <p:cNvGrpSpPr/>
            <p:nvPr/>
          </p:nvGrpSpPr>
          <p:grpSpPr>
            <a:xfrm>
              <a:off x="2504088" y="2951327"/>
              <a:ext cx="3494156" cy="2821581"/>
              <a:chOff x="-2181289" y="-2143859"/>
              <a:chExt cx="13506595" cy="10906769"/>
            </a:xfrm>
          </p:grpSpPr>
          <p:sp>
            <p:nvSpPr>
              <p:cNvPr id="485" name="Google Shape;485;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4"/>
            <p:cNvGrpSpPr/>
            <p:nvPr/>
          </p:nvGrpSpPr>
          <p:grpSpPr>
            <a:xfrm>
              <a:off x="5835738" y="2866202"/>
              <a:ext cx="3494156" cy="2821581"/>
              <a:chOff x="-2181289" y="-2143859"/>
              <a:chExt cx="13506595" cy="10906769"/>
            </a:xfrm>
          </p:grpSpPr>
          <p:sp>
            <p:nvSpPr>
              <p:cNvPr id="499" name="Google Shape;499;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 name="Google Shape;512;p4"/>
            <p:cNvGrpSpPr/>
            <p:nvPr/>
          </p:nvGrpSpPr>
          <p:grpSpPr>
            <a:xfrm>
              <a:off x="7513988" y="2951327"/>
              <a:ext cx="3494156" cy="2821581"/>
              <a:chOff x="-2181289" y="-2143859"/>
              <a:chExt cx="13506595" cy="10906769"/>
            </a:xfrm>
          </p:grpSpPr>
          <p:sp>
            <p:nvSpPr>
              <p:cNvPr id="513" name="Google Shape;513;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 name="Google Shape;526;p4"/>
            <p:cNvGrpSpPr/>
            <p:nvPr/>
          </p:nvGrpSpPr>
          <p:grpSpPr>
            <a:xfrm>
              <a:off x="-800962" y="862477"/>
              <a:ext cx="3494156" cy="2821581"/>
              <a:chOff x="-2181289" y="-2143859"/>
              <a:chExt cx="13506595" cy="10906769"/>
            </a:xfrm>
          </p:grpSpPr>
          <p:sp>
            <p:nvSpPr>
              <p:cNvPr id="527" name="Google Shape;527;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 name="Google Shape;540;p4"/>
            <p:cNvGrpSpPr/>
            <p:nvPr/>
          </p:nvGrpSpPr>
          <p:grpSpPr>
            <a:xfrm>
              <a:off x="900688" y="862477"/>
              <a:ext cx="3494156" cy="2821581"/>
              <a:chOff x="-2181289" y="-2143859"/>
              <a:chExt cx="13506595" cy="10906769"/>
            </a:xfrm>
          </p:grpSpPr>
          <p:sp>
            <p:nvSpPr>
              <p:cNvPr id="541" name="Google Shape;541;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554;p4"/>
            <p:cNvGrpSpPr/>
            <p:nvPr/>
          </p:nvGrpSpPr>
          <p:grpSpPr>
            <a:xfrm>
              <a:off x="2594513" y="862477"/>
              <a:ext cx="3494156" cy="2821581"/>
              <a:chOff x="-2181289" y="-2143859"/>
              <a:chExt cx="13506595" cy="10906769"/>
            </a:xfrm>
          </p:grpSpPr>
          <p:sp>
            <p:nvSpPr>
              <p:cNvPr id="555" name="Google Shape;555;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 name="Google Shape;568;p4"/>
            <p:cNvGrpSpPr/>
            <p:nvPr/>
          </p:nvGrpSpPr>
          <p:grpSpPr>
            <a:xfrm>
              <a:off x="5926163" y="777352"/>
              <a:ext cx="3494156" cy="2821581"/>
              <a:chOff x="-2181289" y="-2143859"/>
              <a:chExt cx="13506595" cy="10906769"/>
            </a:xfrm>
          </p:grpSpPr>
          <p:sp>
            <p:nvSpPr>
              <p:cNvPr id="569" name="Google Shape;569;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4"/>
            <p:cNvGrpSpPr/>
            <p:nvPr/>
          </p:nvGrpSpPr>
          <p:grpSpPr>
            <a:xfrm>
              <a:off x="7594088" y="777352"/>
              <a:ext cx="3494156" cy="2821581"/>
              <a:chOff x="-2181289" y="-2143859"/>
              <a:chExt cx="13506595" cy="10906769"/>
            </a:xfrm>
          </p:grpSpPr>
          <p:sp>
            <p:nvSpPr>
              <p:cNvPr id="583" name="Google Shape;583;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4"/>
            <p:cNvGrpSpPr/>
            <p:nvPr/>
          </p:nvGrpSpPr>
          <p:grpSpPr>
            <a:xfrm>
              <a:off x="4458913" y="-813248"/>
              <a:ext cx="3494156" cy="2821581"/>
              <a:chOff x="-2181289" y="-2143859"/>
              <a:chExt cx="13506595" cy="10906769"/>
            </a:xfrm>
          </p:grpSpPr>
          <p:sp>
            <p:nvSpPr>
              <p:cNvPr id="597" name="Google Shape;597;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 name="Google Shape;610;p4"/>
            <p:cNvGrpSpPr/>
            <p:nvPr/>
          </p:nvGrpSpPr>
          <p:grpSpPr>
            <a:xfrm>
              <a:off x="4205738" y="2951327"/>
              <a:ext cx="3494156" cy="2821581"/>
              <a:chOff x="-2181289" y="-2143859"/>
              <a:chExt cx="13506595" cy="10906769"/>
            </a:xfrm>
          </p:grpSpPr>
          <p:sp>
            <p:nvSpPr>
              <p:cNvPr id="611" name="Google Shape;611;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4"/>
            <p:cNvGrpSpPr/>
            <p:nvPr/>
          </p:nvGrpSpPr>
          <p:grpSpPr>
            <a:xfrm>
              <a:off x="4296163" y="862477"/>
              <a:ext cx="3494156" cy="2821581"/>
              <a:chOff x="-2181289" y="-2143859"/>
              <a:chExt cx="13506595" cy="10906769"/>
            </a:xfrm>
          </p:grpSpPr>
          <p:sp>
            <p:nvSpPr>
              <p:cNvPr id="625" name="Google Shape;625;p4"/>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8" name="Google Shape;638;p4"/>
          <p:cNvSpPr/>
          <p:nvPr/>
        </p:nvSpPr>
        <p:spPr>
          <a:xfrm>
            <a:off x="1371600" y="558525"/>
            <a:ext cx="8326800" cy="499200"/>
          </a:xfrm>
          <a:prstGeom prst="roundRect">
            <a:avLst>
              <a:gd name="adj" fmla="val 25270"/>
            </a:avLst>
          </a:prstGeom>
          <a:solidFill>
            <a:schemeClr val="accen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
          <p:cNvSpPr/>
          <p:nvPr/>
        </p:nvSpPr>
        <p:spPr>
          <a:xfrm>
            <a:off x="638300"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
          <p:cNvSpPr txBox="1">
            <a:spLocks noGrp="1"/>
          </p:cNvSpPr>
          <p:nvPr>
            <p:ph type="body" idx="1"/>
          </p:nvPr>
        </p:nvSpPr>
        <p:spPr>
          <a:xfrm>
            <a:off x="718200" y="1251975"/>
            <a:ext cx="7707600" cy="35973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vl1pPr>
            <a:lvl2pPr marL="914400" lvl="1" indent="-317500" rtl="0">
              <a:spcBef>
                <a:spcPts val="0"/>
              </a:spcBef>
              <a:spcAft>
                <a:spcPts val="0"/>
              </a:spcAft>
              <a:buSzPts val="1400"/>
              <a:buFont typeface="Arial"/>
              <a:buChar char="○"/>
              <a:defRPr/>
            </a:lvl2pPr>
            <a:lvl3pPr marL="1371600" lvl="2" indent="-317500" rtl="0">
              <a:spcBef>
                <a:spcPts val="0"/>
              </a:spcBef>
              <a:spcAft>
                <a:spcPts val="0"/>
              </a:spcAft>
              <a:buSzPts val="1400"/>
              <a:buFont typeface="Arial"/>
              <a:buChar char="■"/>
              <a:defRPr/>
            </a:lvl3pPr>
            <a:lvl4pPr marL="1828800" lvl="3" indent="-317500" rtl="0">
              <a:spcBef>
                <a:spcPts val="0"/>
              </a:spcBef>
              <a:spcAft>
                <a:spcPts val="0"/>
              </a:spcAft>
              <a:buSzPts val="1400"/>
              <a:buFont typeface="Arial"/>
              <a:buChar char="●"/>
              <a:defRPr/>
            </a:lvl4pPr>
            <a:lvl5pPr marL="2286000" lvl="4" indent="-317500" rtl="0">
              <a:spcBef>
                <a:spcPts val="0"/>
              </a:spcBef>
              <a:spcAft>
                <a:spcPts val="0"/>
              </a:spcAft>
              <a:buSzPts val="1400"/>
              <a:buFont typeface="Arial"/>
              <a:buChar char="○"/>
              <a:defRPr/>
            </a:lvl5pPr>
            <a:lvl6pPr marL="2743200" lvl="5" indent="-317500" rtl="0">
              <a:spcBef>
                <a:spcPts val="0"/>
              </a:spcBef>
              <a:spcAft>
                <a:spcPts val="0"/>
              </a:spcAft>
              <a:buSzPts val="1400"/>
              <a:buFont typeface="Arial"/>
              <a:buChar char="■"/>
              <a:defRPr/>
            </a:lvl6pPr>
            <a:lvl7pPr marL="3200400" lvl="6" indent="-317500" rtl="0">
              <a:spcBef>
                <a:spcPts val="0"/>
              </a:spcBef>
              <a:spcAft>
                <a:spcPts val="0"/>
              </a:spcAft>
              <a:buSzPts val="1400"/>
              <a:buFont typeface="Arial"/>
              <a:buChar char="●"/>
              <a:defRPr/>
            </a:lvl7pPr>
            <a:lvl8pPr marL="3657600" lvl="7" indent="-317500" rtl="0">
              <a:spcBef>
                <a:spcPts val="0"/>
              </a:spcBef>
              <a:spcAft>
                <a:spcPts val="0"/>
              </a:spcAft>
              <a:buSzPts val="1400"/>
              <a:buFont typeface="Arial"/>
              <a:buChar char="○"/>
              <a:defRPr/>
            </a:lvl8pPr>
            <a:lvl9pPr marL="4114800" lvl="8" indent="-317500" rtl="0">
              <a:spcBef>
                <a:spcPts val="0"/>
              </a:spcBef>
              <a:spcAft>
                <a:spcPts val="0"/>
              </a:spcAft>
              <a:buSzPts val="1400"/>
              <a:buFont typeface="Arial"/>
              <a:buChar char="■"/>
              <a:defRPr/>
            </a:lvl9pPr>
          </a:lstStyle>
          <a:p>
            <a:endParaRPr/>
          </a:p>
        </p:txBody>
      </p:sp>
      <p:sp>
        <p:nvSpPr>
          <p:cNvPr id="641" name="Google Shape;641;p4"/>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21_1_1_1">
    <p:spTree>
      <p:nvGrpSpPr>
        <p:cNvPr id="1" name="Shape 6373"/>
        <p:cNvGrpSpPr/>
        <p:nvPr/>
      </p:nvGrpSpPr>
      <p:grpSpPr>
        <a:xfrm>
          <a:off x="0" y="0"/>
          <a:ext cx="0" cy="0"/>
          <a:chOff x="0" y="0"/>
          <a:chExt cx="0" cy="0"/>
        </a:xfrm>
      </p:grpSpPr>
      <p:grpSp>
        <p:nvGrpSpPr>
          <p:cNvPr id="6374" name="Google Shape;6374;p31"/>
          <p:cNvGrpSpPr/>
          <p:nvPr/>
        </p:nvGrpSpPr>
        <p:grpSpPr>
          <a:xfrm>
            <a:off x="3140576" y="798602"/>
            <a:ext cx="3494156" cy="2821581"/>
            <a:chOff x="-2181289" y="-2143859"/>
            <a:chExt cx="13506595" cy="10906769"/>
          </a:xfrm>
        </p:grpSpPr>
        <p:sp>
          <p:nvSpPr>
            <p:cNvPr id="6375" name="Google Shape;6375;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31"/>
          <p:cNvGrpSpPr/>
          <p:nvPr/>
        </p:nvGrpSpPr>
        <p:grpSpPr>
          <a:xfrm>
            <a:off x="-2298512" y="3382627"/>
            <a:ext cx="3494156" cy="2821581"/>
            <a:chOff x="-2181289" y="-2143859"/>
            <a:chExt cx="13506595" cy="10906769"/>
          </a:xfrm>
        </p:grpSpPr>
        <p:sp>
          <p:nvSpPr>
            <p:cNvPr id="6389" name="Google Shape;6389;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31"/>
          <p:cNvGrpSpPr/>
          <p:nvPr/>
        </p:nvGrpSpPr>
        <p:grpSpPr>
          <a:xfrm>
            <a:off x="-2298512" y="1557027"/>
            <a:ext cx="3494156" cy="2821581"/>
            <a:chOff x="-2181289" y="-2143859"/>
            <a:chExt cx="13506595" cy="10906769"/>
          </a:xfrm>
        </p:grpSpPr>
        <p:sp>
          <p:nvSpPr>
            <p:cNvPr id="6403" name="Google Shape;6403;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31"/>
          <p:cNvGrpSpPr/>
          <p:nvPr/>
        </p:nvGrpSpPr>
        <p:grpSpPr>
          <a:xfrm>
            <a:off x="903263" y="1877202"/>
            <a:ext cx="3494156" cy="2821581"/>
            <a:chOff x="-2181289" y="-2143859"/>
            <a:chExt cx="13506595" cy="10906769"/>
          </a:xfrm>
        </p:grpSpPr>
        <p:sp>
          <p:nvSpPr>
            <p:cNvPr id="6417" name="Google Shape;6417;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31"/>
          <p:cNvGrpSpPr/>
          <p:nvPr/>
        </p:nvGrpSpPr>
        <p:grpSpPr>
          <a:xfrm>
            <a:off x="-627887" y="2472340"/>
            <a:ext cx="3494156" cy="2821581"/>
            <a:chOff x="-2181289" y="-2143859"/>
            <a:chExt cx="13506595" cy="10906769"/>
          </a:xfrm>
        </p:grpSpPr>
        <p:sp>
          <p:nvSpPr>
            <p:cNvPr id="6431" name="Google Shape;6431;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31"/>
          <p:cNvGrpSpPr/>
          <p:nvPr/>
        </p:nvGrpSpPr>
        <p:grpSpPr>
          <a:xfrm>
            <a:off x="-829337" y="-506073"/>
            <a:ext cx="3494156" cy="2821581"/>
            <a:chOff x="-2181289" y="-2143859"/>
            <a:chExt cx="13506595" cy="10906769"/>
          </a:xfrm>
        </p:grpSpPr>
        <p:sp>
          <p:nvSpPr>
            <p:cNvPr id="6445" name="Google Shape;6445;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31"/>
          <p:cNvGrpSpPr/>
          <p:nvPr/>
        </p:nvGrpSpPr>
        <p:grpSpPr>
          <a:xfrm>
            <a:off x="2331088" y="-506073"/>
            <a:ext cx="3494156" cy="2821581"/>
            <a:chOff x="-2181289" y="-2143859"/>
            <a:chExt cx="13506595" cy="10906769"/>
          </a:xfrm>
        </p:grpSpPr>
        <p:sp>
          <p:nvSpPr>
            <p:cNvPr id="6459" name="Google Shape;6459;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31"/>
          <p:cNvGrpSpPr/>
          <p:nvPr/>
        </p:nvGrpSpPr>
        <p:grpSpPr>
          <a:xfrm>
            <a:off x="841288" y="409240"/>
            <a:ext cx="3494156" cy="2821581"/>
            <a:chOff x="-2181289" y="-2143859"/>
            <a:chExt cx="13506595" cy="10906769"/>
          </a:xfrm>
        </p:grpSpPr>
        <p:sp>
          <p:nvSpPr>
            <p:cNvPr id="6473" name="Google Shape;6473;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31"/>
          <p:cNvGrpSpPr/>
          <p:nvPr/>
        </p:nvGrpSpPr>
        <p:grpSpPr>
          <a:xfrm>
            <a:off x="1251938" y="3620177"/>
            <a:ext cx="3494156" cy="2821581"/>
            <a:chOff x="-2181289" y="-2143859"/>
            <a:chExt cx="13506595" cy="10906769"/>
          </a:xfrm>
        </p:grpSpPr>
        <p:sp>
          <p:nvSpPr>
            <p:cNvPr id="6487" name="Google Shape;6487;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31"/>
          <p:cNvGrpSpPr/>
          <p:nvPr/>
        </p:nvGrpSpPr>
        <p:grpSpPr>
          <a:xfrm>
            <a:off x="4515638" y="3620177"/>
            <a:ext cx="3494156" cy="2821581"/>
            <a:chOff x="-2181289" y="-2143859"/>
            <a:chExt cx="13506595" cy="10906769"/>
          </a:xfrm>
        </p:grpSpPr>
        <p:sp>
          <p:nvSpPr>
            <p:cNvPr id="6501" name="Google Shape;6501;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31"/>
          <p:cNvGrpSpPr/>
          <p:nvPr/>
        </p:nvGrpSpPr>
        <p:grpSpPr>
          <a:xfrm>
            <a:off x="2922563" y="4452865"/>
            <a:ext cx="3494156" cy="2821581"/>
            <a:chOff x="-2181289" y="-2143859"/>
            <a:chExt cx="13506595" cy="10906769"/>
          </a:xfrm>
        </p:grpSpPr>
        <p:sp>
          <p:nvSpPr>
            <p:cNvPr id="6515" name="Google Shape;6515;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31"/>
          <p:cNvGrpSpPr/>
          <p:nvPr/>
        </p:nvGrpSpPr>
        <p:grpSpPr>
          <a:xfrm>
            <a:off x="1193063" y="3620177"/>
            <a:ext cx="3494156" cy="2821581"/>
            <a:chOff x="-2181289" y="-2143859"/>
            <a:chExt cx="13506595" cy="10906769"/>
          </a:xfrm>
        </p:grpSpPr>
        <p:sp>
          <p:nvSpPr>
            <p:cNvPr id="6529" name="Google Shape;6529;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31"/>
          <p:cNvGrpSpPr/>
          <p:nvPr/>
        </p:nvGrpSpPr>
        <p:grpSpPr>
          <a:xfrm>
            <a:off x="4456763" y="3620177"/>
            <a:ext cx="3494156" cy="2821581"/>
            <a:chOff x="-2181289" y="-2143859"/>
            <a:chExt cx="13506595" cy="10906769"/>
          </a:xfrm>
        </p:grpSpPr>
        <p:sp>
          <p:nvSpPr>
            <p:cNvPr id="6543" name="Google Shape;6543;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6" name="Google Shape;6556;p31"/>
          <p:cNvGrpSpPr/>
          <p:nvPr/>
        </p:nvGrpSpPr>
        <p:grpSpPr>
          <a:xfrm>
            <a:off x="5072738" y="2709890"/>
            <a:ext cx="3494156" cy="2821581"/>
            <a:chOff x="-2181289" y="-2143859"/>
            <a:chExt cx="13506595" cy="10906769"/>
          </a:xfrm>
        </p:grpSpPr>
        <p:sp>
          <p:nvSpPr>
            <p:cNvPr id="6557" name="Google Shape;6557;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31"/>
          <p:cNvGrpSpPr/>
          <p:nvPr/>
        </p:nvGrpSpPr>
        <p:grpSpPr>
          <a:xfrm>
            <a:off x="3343238" y="1877202"/>
            <a:ext cx="3494156" cy="2821581"/>
            <a:chOff x="-2181289" y="-2143859"/>
            <a:chExt cx="13506595" cy="10906769"/>
          </a:xfrm>
        </p:grpSpPr>
        <p:sp>
          <p:nvSpPr>
            <p:cNvPr id="6571" name="Google Shape;6571;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4" name="Google Shape;6584;p31"/>
          <p:cNvGrpSpPr/>
          <p:nvPr/>
        </p:nvGrpSpPr>
        <p:grpSpPr>
          <a:xfrm>
            <a:off x="6606938" y="1877202"/>
            <a:ext cx="3494156" cy="2821581"/>
            <a:chOff x="-2181289" y="-2143859"/>
            <a:chExt cx="13506595" cy="10906769"/>
          </a:xfrm>
        </p:grpSpPr>
        <p:sp>
          <p:nvSpPr>
            <p:cNvPr id="6585" name="Google Shape;6585;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8" name="Google Shape;6598;p31"/>
          <p:cNvGrpSpPr/>
          <p:nvPr/>
        </p:nvGrpSpPr>
        <p:grpSpPr>
          <a:xfrm>
            <a:off x="5576288" y="326615"/>
            <a:ext cx="3494156" cy="2821581"/>
            <a:chOff x="-2181289" y="-2143859"/>
            <a:chExt cx="13506595" cy="10906769"/>
          </a:xfrm>
        </p:grpSpPr>
        <p:sp>
          <p:nvSpPr>
            <p:cNvPr id="6599" name="Google Shape;6599;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31"/>
          <p:cNvGrpSpPr/>
          <p:nvPr/>
        </p:nvGrpSpPr>
        <p:grpSpPr>
          <a:xfrm>
            <a:off x="3846788" y="-506073"/>
            <a:ext cx="3494156" cy="2821581"/>
            <a:chOff x="-2181289" y="-2143859"/>
            <a:chExt cx="13506595" cy="10906769"/>
          </a:xfrm>
        </p:grpSpPr>
        <p:sp>
          <p:nvSpPr>
            <p:cNvPr id="6613" name="Google Shape;6613;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31"/>
          <p:cNvGrpSpPr/>
          <p:nvPr/>
        </p:nvGrpSpPr>
        <p:grpSpPr>
          <a:xfrm>
            <a:off x="7110488" y="-506073"/>
            <a:ext cx="3494156" cy="2821581"/>
            <a:chOff x="-2181289" y="-2143859"/>
            <a:chExt cx="13506595" cy="10906769"/>
          </a:xfrm>
        </p:grpSpPr>
        <p:sp>
          <p:nvSpPr>
            <p:cNvPr id="6627" name="Google Shape;6627;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0" name="Google Shape;6640;p31"/>
          <p:cNvGrpSpPr/>
          <p:nvPr/>
        </p:nvGrpSpPr>
        <p:grpSpPr>
          <a:xfrm>
            <a:off x="6837388" y="3537527"/>
            <a:ext cx="3494156" cy="2821581"/>
            <a:chOff x="-2181289" y="-2143859"/>
            <a:chExt cx="13506595" cy="10906769"/>
          </a:xfrm>
        </p:grpSpPr>
        <p:sp>
          <p:nvSpPr>
            <p:cNvPr id="6641" name="Google Shape;6641;p31"/>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1"/>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31"/>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31"/>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31"/>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31"/>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1"/>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1"/>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1"/>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1"/>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1"/>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1"/>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1"/>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21_1_1_1_1">
    <p:spTree>
      <p:nvGrpSpPr>
        <p:cNvPr id="1" name="Shape 6654"/>
        <p:cNvGrpSpPr/>
        <p:nvPr/>
      </p:nvGrpSpPr>
      <p:grpSpPr>
        <a:xfrm>
          <a:off x="0" y="0"/>
          <a:ext cx="0" cy="0"/>
          <a:chOff x="0" y="0"/>
          <a:chExt cx="0" cy="0"/>
        </a:xfrm>
      </p:grpSpPr>
      <p:grpSp>
        <p:nvGrpSpPr>
          <p:cNvPr id="6655" name="Google Shape;6655;p32"/>
          <p:cNvGrpSpPr/>
          <p:nvPr/>
        </p:nvGrpSpPr>
        <p:grpSpPr>
          <a:xfrm>
            <a:off x="-638212" y="-813248"/>
            <a:ext cx="3494156" cy="2821581"/>
            <a:chOff x="-2181289" y="-2143859"/>
            <a:chExt cx="13506595" cy="10906769"/>
          </a:xfrm>
        </p:grpSpPr>
        <p:sp>
          <p:nvSpPr>
            <p:cNvPr id="6656" name="Google Shape;6656;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32"/>
          <p:cNvGrpSpPr/>
          <p:nvPr/>
        </p:nvGrpSpPr>
        <p:grpSpPr>
          <a:xfrm>
            <a:off x="1063438" y="-813248"/>
            <a:ext cx="3494156" cy="2821581"/>
            <a:chOff x="-2181289" y="-2143859"/>
            <a:chExt cx="13506595" cy="10906769"/>
          </a:xfrm>
        </p:grpSpPr>
        <p:sp>
          <p:nvSpPr>
            <p:cNvPr id="6670" name="Google Shape;6670;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3" name="Google Shape;6683;p32"/>
          <p:cNvGrpSpPr/>
          <p:nvPr/>
        </p:nvGrpSpPr>
        <p:grpSpPr>
          <a:xfrm>
            <a:off x="2757263" y="-813248"/>
            <a:ext cx="3494156" cy="2821581"/>
            <a:chOff x="-2181289" y="-2143859"/>
            <a:chExt cx="13506595" cy="10906769"/>
          </a:xfrm>
        </p:grpSpPr>
        <p:sp>
          <p:nvSpPr>
            <p:cNvPr id="6684" name="Google Shape;6684;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7" name="Google Shape;6697;p32"/>
          <p:cNvGrpSpPr/>
          <p:nvPr/>
        </p:nvGrpSpPr>
        <p:grpSpPr>
          <a:xfrm>
            <a:off x="6088913" y="-898373"/>
            <a:ext cx="3494156" cy="2821581"/>
            <a:chOff x="-2181289" y="-2143859"/>
            <a:chExt cx="13506595" cy="10906769"/>
          </a:xfrm>
        </p:grpSpPr>
        <p:sp>
          <p:nvSpPr>
            <p:cNvPr id="6698" name="Google Shape;6698;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32"/>
          <p:cNvGrpSpPr/>
          <p:nvPr/>
        </p:nvGrpSpPr>
        <p:grpSpPr>
          <a:xfrm>
            <a:off x="7756838" y="-898373"/>
            <a:ext cx="3494156" cy="2821581"/>
            <a:chOff x="-2181289" y="-2143859"/>
            <a:chExt cx="13506595" cy="10906769"/>
          </a:xfrm>
        </p:grpSpPr>
        <p:sp>
          <p:nvSpPr>
            <p:cNvPr id="6712" name="Google Shape;6712;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32"/>
          <p:cNvGrpSpPr/>
          <p:nvPr/>
        </p:nvGrpSpPr>
        <p:grpSpPr>
          <a:xfrm>
            <a:off x="-891387" y="2951327"/>
            <a:ext cx="3494156" cy="2821581"/>
            <a:chOff x="-2181289" y="-2143859"/>
            <a:chExt cx="13506595" cy="10906769"/>
          </a:xfrm>
        </p:grpSpPr>
        <p:sp>
          <p:nvSpPr>
            <p:cNvPr id="6726" name="Google Shape;6726;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32"/>
          <p:cNvGrpSpPr/>
          <p:nvPr/>
        </p:nvGrpSpPr>
        <p:grpSpPr>
          <a:xfrm>
            <a:off x="810263" y="2951327"/>
            <a:ext cx="3494156" cy="2821581"/>
            <a:chOff x="-2181289" y="-2143859"/>
            <a:chExt cx="13506595" cy="10906769"/>
          </a:xfrm>
        </p:grpSpPr>
        <p:sp>
          <p:nvSpPr>
            <p:cNvPr id="6740" name="Google Shape;6740;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32"/>
          <p:cNvGrpSpPr/>
          <p:nvPr/>
        </p:nvGrpSpPr>
        <p:grpSpPr>
          <a:xfrm>
            <a:off x="2504088" y="2951327"/>
            <a:ext cx="3494156" cy="2821581"/>
            <a:chOff x="-2181289" y="-2143859"/>
            <a:chExt cx="13506595" cy="10906769"/>
          </a:xfrm>
        </p:grpSpPr>
        <p:sp>
          <p:nvSpPr>
            <p:cNvPr id="6754" name="Google Shape;6754;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32"/>
          <p:cNvGrpSpPr/>
          <p:nvPr/>
        </p:nvGrpSpPr>
        <p:grpSpPr>
          <a:xfrm>
            <a:off x="5835738" y="2866202"/>
            <a:ext cx="3494156" cy="2821581"/>
            <a:chOff x="-2181289" y="-2143859"/>
            <a:chExt cx="13506595" cy="10906769"/>
          </a:xfrm>
        </p:grpSpPr>
        <p:sp>
          <p:nvSpPr>
            <p:cNvPr id="6768" name="Google Shape;6768;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1" name="Google Shape;6781;p32"/>
          <p:cNvGrpSpPr/>
          <p:nvPr/>
        </p:nvGrpSpPr>
        <p:grpSpPr>
          <a:xfrm>
            <a:off x="7503663" y="2866202"/>
            <a:ext cx="3494156" cy="2821581"/>
            <a:chOff x="-2181289" y="-2143859"/>
            <a:chExt cx="13506595" cy="10906769"/>
          </a:xfrm>
        </p:grpSpPr>
        <p:sp>
          <p:nvSpPr>
            <p:cNvPr id="6782" name="Google Shape;6782;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32"/>
          <p:cNvGrpSpPr/>
          <p:nvPr/>
        </p:nvGrpSpPr>
        <p:grpSpPr>
          <a:xfrm>
            <a:off x="-800962" y="862477"/>
            <a:ext cx="3494156" cy="2821581"/>
            <a:chOff x="-2181289" y="-2143859"/>
            <a:chExt cx="13506595" cy="10906769"/>
          </a:xfrm>
        </p:grpSpPr>
        <p:sp>
          <p:nvSpPr>
            <p:cNvPr id="6796" name="Google Shape;6796;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32"/>
          <p:cNvGrpSpPr/>
          <p:nvPr/>
        </p:nvGrpSpPr>
        <p:grpSpPr>
          <a:xfrm>
            <a:off x="900688" y="862477"/>
            <a:ext cx="3494156" cy="2821581"/>
            <a:chOff x="-2181289" y="-2143859"/>
            <a:chExt cx="13506595" cy="10906769"/>
          </a:xfrm>
        </p:grpSpPr>
        <p:sp>
          <p:nvSpPr>
            <p:cNvPr id="6810" name="Google Shape;6810;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3" name="Google Shape;6823;p32"/>
          <p:cNvGrpSpPr/>
          <p:nvPr/>
        </p:nvGrpSpPr>
        <p:grpSpPr>
          <a:xfrm>
            <a:off x="2594513" y="862477"/>
            <a:ext cx="3494156" cy="2821581"/>
            <a:chOff x="-2181289" y="-2143859"/>
            <a:chExt cx="13506595" cy="10906769"/>
          </a:xfrm>
        </p:grpSpPr>
        <p:sp>
          <p:nvSpPr>
            <p:cNvPr id="6824" name="Google Shape;6824;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32"/>
          <p:cNvGrpSpPr/>
          <p:nvPr/>
        </p:nvGrpSpPr>
        <p:grpSpPr>
          <a:xfrm>
            <a:off x="5926163" y="777352"/>
            <a:ext cx="3494156" cy="2821581"/>
            <a:chOff x="-2181289" y="-2143859"/>
            <a:chExt cx="13506595" cy="10906769"/>
          </a:xfrm>
        </p:grpSpPr>
        <p:sp>
          <p:nvSpPr>
            <p:cNvPr id="6838" name="Google Shape;6838;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1" name="Google Shape;6851;p32"/>
          <p:cNvGrpSpPr/>
          <p:nvPr/>
        </p:nvGrpSpPr>
        <p:grpSpPr>
          <a:xfrm>
            <a:off x="7594088" y="777352"/>
            <a:ext cx="3494156" cy="2821581"/>
            <a:chOff x="-2181289" y="-2143859"/>
            <a:chExt cx="13506595" cy="10906769"/>
          </a:xfrm>
        </p:grpSpPr>
        <p:sp>
          <p:nvSpPr>
            <p:cNvPr id="6852" name="Google Shape;6852;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5" name="Google Shape;6865;p32"/>
          <p:cNvGrpSpPr/>
          <p:nvPr/>
        </p:nvGrpSpPr>
        <p:grpSpPr>
          <a:xfrm>
            <a:off x="4458913" y="-813248"/>
            <a:ext cx="3494156" cy="2821581"/>
            <a:chOff x="-2181289" y="-2143859"/>
            <a:chExt cx="13506595" cy="10906769"/>
          </a:xfrm>
        </p:grpSpPr>
        <p:sp>
          <p:nvSpPr>
            <p:cNvPr id="6866" name="Google Shape;6866;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32"/>
          <p:cNvGrpSpPr/>
          <p:nvPr/>
        </p:nvGrpSpPr>
        <p:grpSpPr>
          <a:xfrm>
            <a:off x="4205738" y="2951327"/>
            <a:ext cx="3494156" cy="2821581"/>
            <a:chOff x="-2181289" y="-2143859"/>
            <a:chExt cx="13506595" cy="10906769"/>
          </a:xfrm>
        </p:grpSpPr>
        <p:sp>
          <p:nvSpPr>
            <p:cNvPr id="6880" name="Google Shape;6880;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3" name="Google Shape;6893;p32"/>
          <p:cNvGrpSpPr/>
          <p:nvPr/>
        </p:nvGrpSpPr>
        <p:grpSpPr>
          <a:xfrm>
            <a:off x="4296163" y="862477"/>
            <a:ext cx="3494156" cy="2821581"/>
            <a:chOff x="-2181289" y="-2143859"/>
            <a:chExt cx="13506595" cy="10906769"/>
          </a:xfrm>
        </p:grpSpPr>
        <p:sp>
          <p:nvSpPr>
            <p:cNvPr id="6894" name="Google Shape;6894;p32"/>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2"/>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2"/>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2"/>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2"/>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2"/>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2"/>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2"/>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2"/>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2"/>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2"/>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2"/>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2"/>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910"/>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91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42"/>
        <p:cNvGrpSpPr/>
        <p:nvPr/>
      </p:nvGrpSpPr>
      <p:grpSpPr>
        <a:xfrm>
          <a:off x="0" y="0"/>
          <a:ext cx="0" cy="0"/>
          <a:chOff x="0" y="0"/>
          <a:chExt cx="0" cy="0"/>
        </a:xfrm>
      </p:grpSpPr>
      <p:grpSp>
        <p:nvGrpSpPr>
          <p:cNvPr id="643" name="Google Shape;643;p5"/>
          <p:cNvGrpSpPr/>
          <p:nvPr/>
        </p:nvGrpSpPr>
        <p:grpSpPr>
          <a:xfrm>
            <a:off x="-891387" y="-898373"/>
            <a:ext cx="12142381" cy="6671281"/>
            <a:chOff x="-891387" y="-898373"/>
            <a:chExt cx="12142381" cy="6671281"/>
          </a:xfrm>
        </p:grpSpPr>
        <p:grpSp>
          <p:nvGrpSpPr>
            <p:cNvPr id="644" name="Google Shape;644;p5"/>
            <p:cNvGrpSpPr/>
            <p:nvPr/>
          </p:nvGrpSpPr>
          <p:grpSpPr>
            <a:xfrm>
              <a:off x="-638212" y="-813248"/>
              <a:ext cx="3494156" cy="2821581"/>
              <a:chOff x="-2181289" y="-2143859"/>
              <a:chExt cx="13506595" cy="10906769"/>
            </a:xfrm>
          </p:grpSpPr>
          <p:sp>
            <p:nvSpPr>
              <p:cNvPr id="645" name="Google Shape;645;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5"/>
            <p:cNvGrpSpPr/>
            <p:nvPr/>
          </p:nvGrpSpPr>
          <p:grpSpPr>
            <a:xfrm>
              <a:off x="1063438" y="-813248"/>
              <a:ext cx="3494156" cy="2821581"/>
              <a:chOff x="-2181289" y="-2143859"/>
              <a:chExt cx="13506595" cy="10906769"/>
            </a:xfrm>
          </p:grpSpPr>
          <p:sp>
            <p:nvSpPr>
              <p:cNvPr id="659" name="Google Shape;659;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 name="Google Shape;672;p5"/>
            <p:cNvGrpSpPr/>
            <p:nvPr/>
          </p:nvGrpSpPr>
          <p:grpSpPr>
            <a:xfrm>
              <a:off x="2757263" y="-813248"/>
              <a:ext cx="3494156" cy="2821581"/>
              <a:chOff x="-2181289" y="-2143859"/>
              <a:chExt cx="13506595" cy="10906769"/>
            </a:xfrm>
          </p:grpSpPr>
          <p:sp>
            <p:nvSpPr>
              <p:cNvPr id="673" name="Google Shape;673;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5"/>
            <p:cNvGrpSpPr/>
            <p:nvPr/>
          </p:nvGrpSpPr>
          <p:grpSpPr>
            <a:xfrm>
              <a:off x="6088913" y="-898373"/>
              <a:ext cx="3494156" cy="2821581"/>
              <a:chOff x="-2181289" y="-2143859"/>
              <a:chExt cx="13506595" cy="10906769"/>
            </a:xfrm>
          </p:grpSpPr>
          <p:sp>
            <p:nvSpPr>
              <p:cNvPr id="687" name="Google Shape;687;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5"/>
            <p:cNvGrpSpPr/>
            <p:nvPr/>
          </p:nvGrpSpPr>
          <p:grpSpPr>
            <a:xfrm>
              <a:off x="7756838" y="-898373"/>
              <a:ext cx="3494156" cy="2821581"/>
              <a:chOff x="-2181289" y="-2143859"/>
              <a:chExt cx="13506595" cy="10906769"/>
            </a:xfrm>
          </p:grpSpPr>
          <p:sp>
            <p:nvSpPr>
              <p:cNvPr id="701" name="Google Shape;701;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5"/>
            <p:cNvGrpSpPr/>
            <p:nvPr/>
          </p:nvGrpSpPr>
          <p:grpSpPr>
            <a:xfrm>
              <a:off x="-891387" y="2951327"/>
              <a:ext cx="3494156" cy="2821581"/>
              <a:chOff x="-2181289" y="-2143859"/>
              <a:chExt cx="13506595" cy="10906769"/>
            </a:xfrm>
          </p:grpSpPr>
          <p:sp>
            <p:nvSpPr>
              <p:cNvPr id="715" name="Google Shape;715;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5"/>
            <p:cNvGrpSpPr/>
            <p:nvPr/>
          </p:nvGrpSpPr>
          <p:grpSpPr>
            <a:xfrm>
              <a:off x="810263" y="2951327"/>
              <a:ext cx="3494156" cy="2821581"/>
              <a:chOff x="-2181289" y="-2143859"/>
              <a:chExt cx="13506595" cy="10906769"/>
            </a:xfrm>
          </p:grpSpPr>
          <p:sp>
            <p:nvSpPr>
              <p:cNvPr id="729" name="Google Shape;729;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5"/>
            <p:cNvGrpSpPr/>
            <p:nvPr/>
          </p:nvGrpSpPr>
          <p:grpSpPr>
            <a:xfrm>
              <a:off x="2504088" y="2951327"/>
              <a:ext cx="3494156" cy="2821581"/>
              <a:chOff x="-2181289" y="-2143859"/>
              <a:chExt cx="13506595" cy="10906769"/>
            </a:xfrm>
          </p:grpSpPr>
          <p:sp>
            <p:nvSpPr>
              <p:cNvPr id="743" name="Google Shape;743;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 name="Google Shape;756;p5"/>
            <p:cNvGrpSpPr/>
            <p:nvPr/>
          </p:nvGrpSpPr>
          <p:grpSpPr>
            <a:xfrm>
              <a:off x="5835738" y="2866202"/>
              <a:ext cx="3494156" cy="2821581"/>
              <a:chOff x="-2181289" y="-2143859"/>
              <a:chExt cx="13506595" cy="10906769"/>
            </a:xfrm>
          </p:grpSpPr>
          <p:sp>
            <p:nvSpPr>
              <p:cNvPr id="757" name="Google Shape;757;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5"/>
            <p:cNvGrpSpPr/>
            <p:nvPr/>
          </p:nvGrpSpPr>
          <p:grpSpPr>
            <a:xfrm>
              <a:off x="7503663" y="2866202"/>
              <a:ext cx="3494156" cy="2821581"/>
              <a:chOff x="-2181289" y="-2143859"/>
              <a:chExt cx="13506595" cy="10906769"/>
            </a:xfrm>
          </p:grpSpPr>
          <p:sp>
            <p:nvSpPr>
              <p:cNvPr id="771" name="Google Shape;771;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5"/>
            <p:cNvGrpSpPr/>
            <p:nvPr/>
          </p:nvGrpSpPr>
          <p:grpSpPr>
            <a:xfrm>
              <a:off x="-800962" y="862477"/>
              <a:ext cx="3494156" cy="2821581"/>
              <a:chOff x="-2181289" y="-2143859"/>
              <a:chExt cx="13506595" cy="10906769"/>
            </a:xfrm>
          </p:grpSpPr>
          <p:sp>
            <p:nvSpPr>
              <p:cNvPr id="785" name="Google Shape;785;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5"/>
            <p:cNvGrpSpPr/>
            <p:nvPr/>
          </p:nvGrpSpPr>
          <p:grpSpPr>
            <a:xfrm>
              <a:off x="900688" y="862477"/>
              <a:ext cx="3494156" cy="2821581"/>
              <a:chOff x="-2181289" y="-2143859"/>
              <a:chExt cx="13506595" cy="10906769"/>
            </a:xfrm>
          </p:grpSpPr>
          <p:sp>
            <p:nvSpPr>
              <p:cNvPr id="799" name="Google Shape;799;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5"/>
            <p:cNvGrpSpPr/>
            <p:nvPr/>
          </p:nvGrpSpPr>
          <p:grpSpPr>
            <a:xfrm>
              <a:off x="2594513" y="862477"/>
              <a:ext cx="3494156" cy="2821581"/>
              <a:chOff x="-2181289" y="-2143859"/>
              <a:chExt cx="13506595" cy="10906769"/>
            </a:xfrm>
          </p:grpSpPr>
          <p:sp>
            <p:nvSpPr>
              <p:cNvPr id="813" name="Google Shape;813;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 name="Google Shape;826;p5"/>
            <p:cNvGrpSpPr/>
            <p:nvPr/>
          </p:nvGrpSpPr>
          <p:grpSpPr>
            <a:xfrm>
              <a:off x="5926163" y="777352"/>
              <a:ext cx="3494156" cy="2821581"/>
              <a:chOff x="-2181289" y="-2143859"/>
              <a:chExt cx="13506595" cy="10906769"/>
            </a:xfrm>
          </p:grpSpPr>
          <p:sp>
            <p:nvSpPr>
              <p:cNvPr id="827" name="Google Shape;827;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5"/>
            <p:cNvGrpSpPr/>
            <p:nvPr/>
          </p:nvGrpSpPr>
          <p:grpSpPr>
            <a:xfrm>
              <a:off x="7594088" y="777352"/>
              <a:ext cx="3494156" cy="2821581"/>
              <a:chOff x="-2181289" y="-2143859"/>
              <a:chExt cx="13506595" cy="10906769"/>
            </a:xfrm>
          </p:grpSpPr>
          <p:sp>
            <p:nvSpPr>
              <p:cNvPr id="841" name="Google Shape;841;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5"/>
            <p:cNvGrpSpPr/>
            <p:nvPr/>
          </p:nvGrpSpPr>
          <p:grpSpPr>
            <a:xfrm>
              <a:off x="4458913" y="-813248"/>
              <a:ext cx="3494156" cy="2821581"/>
              <a:chOff x="-2181289" y="-2143859"/>
              <a:chExt cx="13506595" cy="10906769"/>
            </a:xfrm>
          </p:grpSpPr>
          <p:sp>
            <p:nvSpPr>
              <p:cNvPr id="855" name="Google Shape;855;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5"/>
            <p:cNvGrpSpPr/>
            <p:nvPr/>
          </p:nvGrpSpPr>
          <p:grpSpPr>
            <a:xfrm>
              <a:off x="4205738" y="2951327"/>
              <a:ext cx="3494156" cy="2821581"/>
              <a:chOff x="-2181289" y="-2143859"/>
              <a:chExt cx="13506595" cy="10906769"/>
            </a:xfrm>
          </p:grpSpPr>
          <p:sp>
            <p:nvSpPr>
              <p:cNvPr id="869" name="Google Shape;869;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5"/>
            <p:cNvGrpSpPr/>
            <p:nvPr/>
          </p:nvGrpSpPr>
          <p:grpSpPr>
            <a:xfrm>
              <a:off x="4296163" y="862477"/>
              <a:ext cx="3494156" cy="2821581"/>
              <a:chOff x="-2181289" y="-2143859"/>
              <a:chExt cx="13506595" cy="10906769"/>
            </a:xfrm>
          </p:grpSpPr>
          <p:sp>
            <p:nvSpPr>
              <p:cNvPr id="883" name="Google Shape;883;p5"/>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6" name="Google Shape;896;p5"/>
          <p:cNvSpPr/>
          <p:nvPr/>
        </p:nvSpPr>
        <p:spPr>
          <a:xfrm>
            <a:off x="638300"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
          <p:cNvSpPr/>
          <p:nvPr/>
        </p:nvSpPr>
        <p:spPr>
          <a:xfrm>
            <a:off x="1371600" y="558525"/>
            <a:ext cx="8326500" cy="499200"/>
          </a:xfrm>
          <a:prstGeom prst="roundRect">
            <a:avLst>
              <a:gd name="adj" fmla="val 25270"/>
            </a:avLst>
          </a:prstGeom>
          <a:solidFill>
            <a:schemeClr val="accent3"/>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
          <p:cNvSpPr txBox="1">
            <a:spLocks noGrp="1"/>
          </p:cNvSpPr>
          <p:nvPr>
            <p:ph type="subTitle" idx="1"/>
          </p:nvPr>
        </p:nvSpPr>
        <p:spPr>
          <a:xfrm>
            <a:off x="1291900" y="3699475"/>
            <a:ext cx="2651100" cy="69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899" name="Google Shape;899;p5"/>
          <p:cNvSpPr txBox="1">
            <a:spLocks noGrp="1"/>
          </p:cNvSpPr>
          <p:nvPr>
            <p:ph type="title"/>
          </p:nvPr>
        </p:nvSpPr>
        <p:spPr>
          <a:xfrm>
            <a:off x="1756900" y="3306350"/>
            <a:ext cx="1721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6"/>
              </a:buClr>
              <a:buSzPts val="2200"/>
              <a:buNone/>
              <a:defRPr sz="2000" i="0">
                <a:solidFill>
                  <a:schemeClr val="accent6"/>
                </a:solidFill>
              </a:defRPr>
            </a:lvl1pPr>
            <a:lvl2pPr lvl="1" algn="ctr" rtl="0">
              <a:spcBef>
                <a:spcPts val="0"/>
              </a:spcBef>
              <a:spcAft>
                <a:spcPts val="0"/>
              </a:spcAft>
              <a:buClr>
                <a:schemeClr val="accent6"/>
              </a:buClr>
              <a:buSzPts val="2200"/>
              <a:buNone/>
              <a:defRPr sz="2200">
                <a:solidFill>
                  <a:schemeClr val="accent6"/>
                </a:solidFill>
              </a:defRPr>
            </a:lvl2pPr>
            <a:lvl3pPr lvl="2" algn="ctr" rtl="0">
              <a:spcBef>
                <a:spcPts val="0"/>
              </a:spcBef>
              <a:spcAft>
                <a:spcPts val="0"/>
              </a:spcAft>
              <a:buClr>
                <a:schemeClr val="accent6"/>
              </a:buClr>
              <a:buSzPts val="2200"/>
              <a:buNone/>
              <a:defRPr sz="2200">
                <a:solidFill>
                  <a:schemeClr val="accent6"/>
                </a:solidFill>
              </a:defRPr>
            </a:lvl3pPr>
            <a:lvl4pPr lvl="3" algn="ctr" rtl="0">
              <a:spcBef>
                <a:spcPts val="0"/>
              </a:spcBef>
              <a:spcAft>
                <a:spcPts val="0"/>
              </a:spcAft>
              <a:buClr>
                <a:schemeClr val="accent6"/>
              </a:buClr>
              <a:buSzPts val="2200"/>
              <a:buNone/>
              <a:defRPr sz="2200">
                <a:solidFill>
                  <a:schemeClr val="accent6"/>
                </a:solidFill>
              </a:defRPr>
            </a:lvl4pPr>
            <a:lvl5pPr lvl="4" algn="ctr" rtl="0">
              <a:spcBef>
                <a:spcPts val="0"/>
              </a:spcBef>
              <a:spcAft>
                <a:spcPts val="0"/>
              </a:spcAft>
              <a:buClr>
                <a:schemeClr val="accent6"/>
              </a:buClr>
              <a:buSzPts val="2200"/>
              <a:buNone/>
              <a:defRPr sz="2200">
                <a:solidFill>
                  <a:schemeClr val="accent6"/>
                </a:solidFill>
              </a:defRPr>
            </a:lvl5pPr>
            <a:lvl6pPr lvl="5" algn="ctr" rtl="0">
              <a:spcBef>
                <a:spcPts val="0"/>
              </a:spcBef>
              <a:spcAft>
                <a:spcPts val="0"/>
              </a:spcAft>
              <a:buClr>
                <a:schemeClr val="accent6"/>
              </a:buClr>
              <a:buSzPts val="2200"/>
              <a:buNone/>
              <a:defRPr sz="2200">
                <a:solidFill>
                  <a:schemeClr val="accent6"/>
                </a:solidFill>
              </a:defRPr>
            </a:lvl6pPr>
            <a:lvl7pPr lvl="6" algn="ctr" rtl="0">
              <a:spcBef>
                <a:spcPts val="0"/>
              </a:spcBef>
              <a:spcAft>
                <a:spcPts val="0"/>
              </a:spcAft>
              <a:buClr>
                <a:schemeClr val="accent6"/>
              </a:buClr>
              <a:buSzPts val="2200"/>
              <a:buNone/>
              <a:defRPr sz="2200">
                <a:solidFill>
                  <a:schemeClr val="accent6"/>
                </a:solidFill>
              </a:defRPr>
            </a:lvl7pPr>
            <a:lvl8pPr lvl="7" algn="ctr" rtl="0">
              <a:spcBef>
                <a:spcPts val="0"/>
              </a:spcBef>
              <a:spcAft>
                <a:spcPts val="0"/>
              </a:spcAft>
              <a:buClr>
                <a:schemeClr val="accent6"/>
              </a:buClr>
              <a:buSzPts val="2200"/>
              <a:buNone/>
              <a:defRPr sz="2200">
                <a:solidFill>
                  <a:schemeClr val="accent6"/>
                </a:solidFill>
              </a:defRPr>
            </a:lvl8pPr>
            <a:lvl9pPr lvl="8" algn="ctr" rtl="0">
              <a:spcBef>
                <a:spcPts val="0"/>
              </a:spcBef>
              <a:spcAft>
                <a:spcPts val="0"/>
              </a:spcAft>
              <a:buClr>
                <a:schemeClr val="accent6"/>
              </a:buClr>
              <a:buSzPts val="2200"/>
              <a:buNone/>
              <a:defRPr sz="2200">
                <a:solidFill>
                  <a:schemeClr val="accent6"/>
                </a:solidFill>
              </a:defRPr>
            </a:lvl9pPr>
          </a:lstStyle>
          <a:p>
            <a:endParaRPr/>
          </a:p>
        </p:txBody>
      </p:sp>
      <p:sp>
        <p:nvSpPr>
          <p:cNvPr id="900" name="Google Shape;900;p5"/>
          <p:cNvSpPr txBox="1">
            <a:spLocks noGrp="1"/>
          </p:cNvSpPr>
          <p:nvPr>
            <p:ph type="subTitle" idx="2"/>
          </p:nvPr>
        </p:nvSpPr>
        <p:spPr>
          <a:xfrm>
            <a:off x="4439000" y="3699475"/>
            <a:ext cx="2651100" cy="69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Ubuntu"/>
                <a:ea typeface="Ubuntu"/>
                <a:cs typeface="Ubuntu"/>
                <a:sym typeface="Ubuntu"/>
              </a:defRPr>
            </a:lvl1pPr>
            <a:lvl2pPr lvl="1" algn="ctr" rtl="0">
              <a:spcBef>
                <a:spcPts val="0"/>
              </a:spcBef>
              <a:spcAft>
                <a:spcPts val="0"/>
              </a:spcAft>
              <a:buNone/>
              <a:defRPr sz="1400">
                <a:latin typeface="Ubuntu"/>
                <a:ea typeface="Ubuntu"/>
                <a:cs typeface="Ubuntu"/>
                <a:sym typeface="Ubuntu"/>
              </a:defRPr>
            </a:lvl2pPr>
            <a:lvl3pPr lvl="2" algn="ctr" rtl="0">
              <a:spcBef>
                <a:spcPts val="0"/>
              </a:spcBef>
              <a:spcAft>
                <a:spcPts val="0"/>
              </a:spcAft>
              <a:buNone/>
              <a:defRPr sz="1400">
                <a:latin typeface="Ubuntu"/>
                <a:ea typeface="Ubuntu"/>
                <a:cs typeface="Ubuntu"/>
                <a:sym typeface="Ubuntu"/>
              </a:defRPr>
            </a:lvl3pPr>
            <a:lvl4pPr lvl="3" algn="ctr" rtl="0">
              <a:spcBef>
                <a:spcPts val="0"/>
              </a:spcBef>
              <a:spcAft>
                <a:spcPts val="0"/>
              </a:spcAft>
              <a:buNone/>
              <a:defRPr sz="1400">
                <a:latin typeface="Ubuntu"/>
                <a:ea typeface="Ubuntu"/>
                <a:cs typeface="Ubuntu"/>
                <a:sym typeface="Ubuntu"/>
              </a:defRPr>
            </a:lvl4pPr>
            <a:lvl5pPr lvl="4" algn="ctr" rtl="0">
              <a:spcBef>
                <a:spcPts val="0"/>
              </a:spcBef>
              <a:spcAft>
                <a:spcPts val="0"/>
              </a:spcAft>
              <a:buNone/>
              <a:defRPr sz="1400">
                <a:latin typeface="Ubuntu"/>
                <a:ea typeface="Ubuntu"/>
                <a:cs typeface="Ubuntu"/>
                <a:sym typeface="Ubuntu"/>
              </a:defRPr>
            </a:lvl5pPr>
            <a:lvl6pPr lvl="5" algn="ctr" rtl="0">
              <a:spcBef>
                <a:spcPts val="0"/>
              </a:spcBef>
              <a:spcAft>
                <a:spcPts val="0"/>
              </a:spcAft>
              <a:buNone/>
              <a:defRPr sz="1400">
                <a:latin typeface="Ubuntu"/>
                <a:ea typeface="Ubuntu"/>
                <a:cs typeface="Ubuntu"/>
                <a:sym typeface="Ubuntu"/>
              </a:defRPr>
            </a:lvl6pPr>
            <a:lvl7pPr lvl="6" algn="ctr" rtl="0">
              <a:spcBef>
                <a:spcPts val="0"/>
              </a:spcBef>
              <a:spcAft>
                <a:spcPts val="0"/>
              </a:spcAft>
              <a:buNone/>
              <a:defRPr sz="1400">
                <a:latin typeface="Ubuntu"/>
                <a:ea typeface="Ubuntu"/>
                <a:cs typeface="Ubuntu"/>
                <a:sym typeface="Ubuntu"/>
              </a:defRPr>
            </a:lvl7pPr>
            <a:lvl8pPr lvl="7" algn="ctr" rtl="0">
              <a:spcBef>
                <a:spcPts val="0"/>
              </a:spcBef>
              <a:spcAft>
                <a:spcPts val="0"/>
              </a:spcAft>
              <a:buNone/>
              <a:defRPr sz="1400">
                <a:latin typeface="Ubuntu"/>
                <a:ea typeface="Ubuntu"/>
                <a:cs typeface="Ubuntu"/>
                <a:sym typeface="Ubuntu"/>
              </a:defRPr>
            </a:lvl8pPr>
            <a:lvl9pPr lvl="8" algn="ctr" rtl="0">
              <a:spcBef>
                <a:spcPts val="0"/>
              </a:spcBef>
              <a:spcAft>
                <a:spcPts val="0"/>
              </a:spcAft>
              <a:buNone/>
              <a:defRPr sz="1400">
                <a:latin typeface="Ubuntu"/>
                <a:ea typeface="Ubuntu"/>
                <a:cs typeface="Ubuntu"/>
                <a:sym typeface="Ubuntu"/>
              </a:defRPr>
            </a:lvl9pPr>
          </a:lstStyle>
          <a:p>
            <a:endParaRPr/>
          </a:p>
        </p:txBody>
      </p:sp>
      <p:sp>
        <p:nvSpPr>
          <p:cNvPr id="901" name="Google Shape;901;p5"/>
          <p:cNvSpPr txBox="1">
            <a:spLocks noGrp="1"/>
          </p:cNvSpPr>
          <p:nvPr>
            <p:ph type="title" idx="3"/>
          </p:nvPr>
        </p:nvSpPr>
        <p:spPr>
          <a:xfrm>
            <a:off x="4904000" y="3306350"/>
            <a:ext cx="1721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6"/>
              </a:buClr>
              <a:buSzPts val="2200"/>
              <a:buNone/>
              <a:defRPr sz="2200" i="0">
                <a:solidFill>
                  <a:schemeClr val="accent6"/>
                </a:solidFill>
              </a:defRPr>
            </a:lvl1pPr>
            <a:lvl2pPr lvl="1" algn="ctr" rtl="0">
              <a:spcBef>
                <a:spcPts val="0"/>
              </a:spcBef>
              <a:spcAft>
                <a:spcPts val="0"/>
              </a:spcAft>
              <a:buClr>
                <a:schemeClr val="accent6"/>
              </a:buClr>
              <a:buSzPts val="2200"/>
              <a:buNone/>
              <a:defRPr sz="2200">
                <a:solidFill>
                  <a:schemeClr val="accent6"/>
                </a:solidFill>
              </a:defRPr>
            </a:lvl2pPr>
            <a:lvl3pPr lvl="2" algn="ctr" rtl="0">
              <a:spcBef>
                <a:spcPts val="0"/>
              </a:spcBef>
              <a:spcAft>
                <a:spcPts val="0"/>
              </a:spcAft>
              <a:buClr>
                <a:schemeClr val="accent6"/>
              </a:buClr>
              <a:buSzPts val="2200"/>
              <a:buNone/>
              <a:defRPr sz="2200">
                <a:solidFill>
                  <a:schemeClr val="accent6"/>
                </a:solidFill>
              </a:defRPr>
            </a:lvl3pPr>
            <a:lvl4pPr lvl="3" algn="ctr" rtl="0">
              <a:spcBef>
                <a:spcPts val="0"/>
              </a:spcBef>
              <a:spcAft>
                <a:spcPts val="0"/>
              </a:spcAft>
              <a:buClr>
                <a:schemeClr val="accent6"/>
              </a:buClr>
              <a:buSzPts val="2200"/>
              <a:buNone/>
              <a:defRPr sz="2200">
                <a:solidFill>
                  <a:schemeClr val="accent6"/>
                </a:solidFill>
              </a:defRPr>
            </a:lvl4pPr>
            <a:lvl5pPr lvl="4" algn="ctr" rtl="0">
              <a:spcBef>
                <a:spcPts val="0"/>
              </a:spcBef>
              <a:spcAft>
                <a:spcPts val="0"/>
              </a:spcAft>
              <a:buClr>
                <a:schemeClr val="accent6"/>
              </a:buClr>
              <a:buSzPts val="2200"/>
              <a:buNone/>
              <a:defRPr sz="2200">
                <a:solidFill>
                  <a:schemeClr val="accent6"/>
                </a:solidFill>
              </a:defRPr>
            </a:lvl5pPr>
            <a:lvl6pPr lvl="5" algn="ctr" rtl="0">
              <a:spcBef>
                <a:spcPts val="0"/>
              </a:spcBef>
              <a:spcAft>
                <a:spcPts val="0"/>
              </a:spcAft>
              <a:buClr>
                <a:schemeClr val="accent6"/>
              </a:buClr>
              <a:buSzPts val="2200"/>
              <a:buNone/>
              <a:defRPr sz="2200">
                <a:solidFill>
                  <a:schemeClr val="accent6"/>
                </a:solidFill>
              </a:defRPr>
            </a:lvl6pPr>
            <a:lvl7pPr lvl="6" algn="ctr" rtl="0">
              <a:spcBef>
                <a:spcPts val="0"/>
              </a:spcBef>
              <a:spcAft>
                <a:spcPts val="0"/>
              </a:spcAft>
              <a:buClr>
                <a:schemeClr val="accent6"/>
              </a:buClr>
              <a:buSzPts val="2200"/>
              <a:buNone/>
              <a:defRPr sz="2200">
                <a:solidFill>
                  <a:schemeClr val="accent6"/>
                </a:solidFill>
              </a:defRPr>
            </a:lvl7pPr>
            <a:lvl8pPr lvl="7" algn="ctr" rtl="0">
              <a:spcBef>
                <a:spcPts val="0"/>
              </a:spcBef>
              <a:spcAft>
                <a:spcPts val="0"/>
              </a:spcAft>
              <a:buClr>
                <a:schemeClr val="accent6"/>
              </a:buClr>
              <a:buSzPts val="2200"/>
              <a:buNone/>
              <a:defRPr sz="2200">
                <a:solidFill>
                  <a:schemeClr val="accent6"/>
                </a:solidFill>
              </a:defRPr>
            </a:lvl8pPr>
            <a:lvl9pPr lvl="8" algn="ctr" rtl="0">
              <a:spcBef>
                <a:spcPts val="0"/>
              </a:spcBef>
              <a:spcAft>
                <a:spcPts val="0"/>
              </a:spcAft>
              <a:buClr>
                <a:schemeClr val="accent6"/>
              </a:buClr>
              <a:buSzPts val="2200"/>
              <a:buNone/>
              <a:defRPr sz="2200">
                <a:solidFill>
                  <a:schemeClr val="accent6"/>
                </a:solidFill>
              </a:defRPr>
            </a:lvl9pPr>
          </a:lstStyle>
          <a:p>
            <a:endParaRPr/>
          </a:p>
        </p:txBody>
      </p:sp>
      <p:sp>
        <p:nvSpPr>
          <p:cNvPr id="902" name="Google Shape;902;p5"/>
          <p:cNvSpPr txBox="1">
            <a:spLocks noGrp="1"/>
          </p:cNvSpPr>
          <p:nvPr>
            <p:ph type="title" idx="4"/>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03"/>
        <p:cNvGrpSpPr/>
        <p:nvPr/>
      </p:nvGrpSpPr>
      <p:grpSpPr>
        <a:xfrm>
          <a:off x="0" y="0"/>
          <a:ext cx="0" cy="0"/>
          <a:chOff x="0" y="0"/>
          <a:chExt cx="0" cy="0"/>
        </a:xfrm>
      </p:grpSpPr>
      <p:grpSp>
        <p:nvGrpSpPr>
          <p:cNvPr id="904" name="Google Shape;904;p6"/>
          <p:cNvGrpSpPr/>
          <p:nvPr/>
        </p:nvGrpSpPr>
        <p:grpSpPr>
          <a:xfrm>
            <a:off x="-891387" y="-898373"/>
            <a:ext cx="12142381" cy="6671281"/>
            <a:chOff x="-891387" y="-898373"/>
            <a:chExt cx="12142381" cy="6671281"/>
          </a:xfrm>
        </p:grpSpPr>
        <p:grpSp>
          <p:nvGrpSpPr>
            <p:cNvPr id="905" name="Google Shape;905;p6"/>
            <p:cNvGrpSpPr/>
            <p:nvPr/>
          </p:nvGrpSpPr>
          <p:grpSpPr>
            <a:xfrm>
              <a:off x="-638212" y="-813248"/>
              <a:ext cx="3494156" cy="2821581"/>
              <a:chOff x="-2181289" y="-2143859"/>
              <a:chExt cx="13506595" cy="10906769"/>
            </a:xfrm>
          </p:grpSpPr>
          <p:sp>
            <p:nvSpPr>
              <p:cNvPr id="906" name="Google Shape;906;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 name="Google Shape;919;p6"/>
            <p:cNvGrpSpPr/>
            <p:nvPr/>
          </p:nvGrpSpPr>
          <p:grpSpPr>
            <a:xfrm>
              <a:off x="1063438" y="-813248"/>
              <a:ext cx="3494156" cy="2821581"/>
              <a:chOff x="-2181289" y="-2143859"/>
              <a:chExt cx="13506595" cy="10906769"/>
            </a:xfrm>
          </p:grpSpPr>
          <p:sp>
            <p:nvSpPr>
              <p:cNvPr id="920" name="Google Shape;920;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
            <p:cNvGrpSpPr/>
            <p:nvPr/>
          </p:nvGrpSpPr>
          <p:grpSpPr>
            <a:xfrm>
              <a:off x="2757263" y="-813248"/>
              <a:ext cx="3494156" cy="2821581"/>
              <a:chOff x="-2181289" y="-2143859"/>
              <a:chExt cx="13506595" cy="10906769"/>
            </a:xfrm>
          </p:grpSpPr>
          <p:sp>
            <p:nvSpPr>
              <p:cNvPr id="934" name="Google Shape;934;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6"/>
            <p:cNvGrpSpPr/>
            <p:nvPr/>
          </p:nvGrpSpPr>
          <p:grpSpPr>
            <a:xfrm>
              <a:off x="6088913" y="-898373"/>
              <a:ext cx="3494156" cy="2821581"/>
              <a:chOff x="-2181289" y="-2143859"/>
              <a:chExt cx="13506595" cy="10906769"/>
            </a:xfrm>
          </p:grpSpPr>
          <p:sp>
            <p:nvSpPr>
              <p:cNvPr id="948" name="Google Shape;948;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 name="Google Shape;961;p6"/>
            <p:cNvGrpSpPr/>
            <p:nvPr/>
          </p:nvGrpSpPr>
          <p:grpSpPr>
            <a:xfrm>
              <a:off x="7756838" y="-898373"/>
              <a:ext cx="3494156" cy="2821581"/>
              <a:chOff x="-2181289" y="-2143859"/>
              <a:chExt cx="13506595" cy="10906769"/>
            </a:xfrm>
          </p:grpSpPr>
          <p:sp>
            <p:nvSpPr>
              <p:cNvPr id="962" name="Google Shape;962;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6"/>
            <p:cNvGrpSpPr/>
            <p:nvPr/>
          </p:nvGrpSpPr>
          <p:grpSpPr>
            <a:xfrm>
              <a:off x="-891387" y="2951327"/>
              <a:ext cx="3494156" cy="2821581"/>
              <a:chOff x="-2181289" y="-2143859"/>
              <a:chExt cx="13506595" cy="10906769"/>
            </a:xfrm>
          </p:grpSpPr>
          <p:sp>
            <p:nvSpPr>
              <p:cNvPr id="976" name="Google Shape;976;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
            <p:cNvGrpSpPr/>
            <p:nvPr/>
          </p:nvGrpSpPr>
          <p:grpSpPr>
            <a:xfrm>
              <a:off x="810263" y="2951327"/>
              <a:ext cx="3494156" cy="2821581"/>
              <a:chOff x="-2181289" y="-2143859"/>
              <a:chExt cx="13506595" cy="10906769"/>
            </a:xfrm>
          </p:grpSpPr>
          <p:sp>
            <p:nvSpPr>
              <p:cNvPr id="990" name="Google Shape;990;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6"/>
            <p:cNvGrpSpPr/>
            <p:nvPr/>
          </p:nvGrpSpPr>
          <p:grpSpPr>
            <a:xfrm>
              <a:off x="2504088" y="2951327"/>
              <a:ext cx="3494156" cy="2821581"/>
              <a:chOff x="-2181289" y="-2143859"/>
              <a:chExt cx="13506595" cy="10906769"/>
            </a:xfrm>
          </p:grpSpPr>
          <p:sp>
            <p:nvSpPr>
              <p:cNvPr id="1004" name="Google Shape;1004;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 name="Google Shape;1017;p6"/>
            <p:cNvGrpSpPr/>
            <p:nvPr/>
          </p:nvGrpSpPr>
          <p:grpSpPr>
            <a:xfrm>
              <a:off x="5835738" y="2866202"/>
              <a:ext cx="3494156" cy="2821581"/>
              <a:chOff x="-2181289" y="-2143859"/>
              <a:chExt cx="13506595" cy="10906769"/>
            </a:xfrm>
          </p:grpSpPr>
          <p:sp>
            <p:nvSpPr>
              <p:cNvPr id="1018" name="Google Shape;1018;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
            <p:cNvGrpSpPr/>
            <p:nvPr/>
          </p:nvGrpSpPr>
          <p:grpSpPr>
            <a:xfrm>
              <a:off x="7462363" y="2951327"/>
              <a:ext cx="3494156" cy="2821581"/>
              <a:chOff x="-2181289" y="-2143859"/>
              <a:chExt cx="13506595" cy="10906769"/>
            </a:xfrm>
          </p:grpSpPr>
          <p:sp>
            <p:nvSpPr>
              <p:cNvPr id="1032" name="Google Shape;1032;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6"/>
            <p:cNvGrpSpPr/>
            <p:nvPr/>
          </p:nvGrpSpPr>
          <p:grpSpPr>
            <a:xfrm>
              <a:off x="-800962" y="862477"/>
              <a:ext cx="3494156" cy="2821581"/>
              <a:chOff x="-2181289" y="-2143859"/>
              <a:chExt cx="13506595" cy="10906769"/>
            </a:xfrm>
          </p:grpSpPr>
          <p:sp>
            <p:nvSpPr>
              <p:cNvPr id="1046" name="Google Shape;1046;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6"/>
            <p:cNvGrpSpPr/>
            <p:nvPr/>
          </p:nvGrpSpPr>
          <p:grpSpPr>
            <a:xfrm>
              <a:off x="900688" y="862477"/>
              <a:ext cx="3494156" cy="2821581"/>
              <a:chOff x="-2181289" y="-2143859"/>
              <a:chExt cx="13506595" cy="10906769"/>
            </a:xfrm>
          </p:grpSpPr>
          <p:sp>
            <p:nvSpPr>
              <p:cNvPr id="1060" name="Google Shape;1060;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6"/>
            <p:cNvGrpSpPr/>
            <p:nvPr/>
          </p:nvGrpSpPr>
          <p:grpSpPr>
            <a:xfrm>
              <a:off x="2594513" y="862477"/>
              <a:ext cx="3494156" cy="2821581"/>
              <a:chOff x="-2181289" y="-2143859"/>
              <a:chExt cx="13506595" cy="10906769"/>
            </a:xfrm>
          </p:grpSpPr>
          <p:sp>
            <p:nvSpPr>
              <p:cNvPr id="1074" name="Google Shape;1074;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6"/>
            <p:cNvGrpSpPr/>
            <p:nvPr/>
          </p:nvGrpSpPr>
          <p:grpSpPr>
            <a:xfrm>
              <a:off x="5926163" y="777352"/>
              <a:ext cx="3494156" cy="2821581"/>
              <a:chOff x="-2181289" y="-2143859"/>
              <a:chExt cx="13506595" cy="10906769"/>
            </a:xfrm>
          </p:grpSpPr>
          <p:sp>
            <p:nvSpPr>
              <p:cNvPr id="1088" name="Google Shape;1088;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6"/>
            <p:cNvGrpSpPr/>
            <p:nvPr/>
          </p:nvGrpSpPr>
          <p:grpSpPr>
            <a:xfrm>
              <a:off x="7594088" y="777352"/>
              <a:ext cx="3494156" cy="2821581"/>
              <a:chOff x="-2181289" y="-2143859"/>
              <a:chExt cx="13506595" cy="10906769"/>
            </a:xfrm>
          </p:grpSpPr>
          <p:sp>
            <p:nvSpPr>
              <p:cNvPr id="1102" name="Google Shape;1102;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
            <p:cNvGrpSpPr/>
            <p:nvPr/>
          </p:nvGrpSpPr>
          <p:grpSpPr>
            <a:xfrm>
              <a:off x="4458913" y="-813248"/>
              <a:ext cx="3494156" cy="2821581"/>
              <a:chOff x="-2181289" y="-2143859"/>
              <a:chExt cx="13506595" cy="10906769"/>
            </a:xfrm>
          </p:grpSpPr>
          <p:sp>
            <p:nvSpPr>
              <p:cNvPr id="1116" name="Google Shape;1116;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
            <p:cNvGrpSpPr/>
            <p:nvPr/>
          </p:nvGrpSpPr>
          <p:grpSpPr>
            <a:xfrm>
              <a:off x="4205738" y="2951327"/>
              <a:ext cx="3494156" cy="2821581"/>
              <a:chOff x="-2181289" y="-2143859"/>
              <a:chExt cx="13506595" cy="10906769"/>
            </a:xfrm>
          </p:grpSpPr>
          <p:sp>
            <p:nvSpPr>
              <p:cNvPr id="1130" name="Google Shape;1130;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 name="Google Shape;1143;p6"/>
            <p:cNvGrpSpPr/>
            <p:nvPr/>
          </p:nvGrpSpPr>
          <p:grpSpPr>
            <a:xfrm>
              <a:off x="4296163" y="862477"/>
              <a:ext cx="3494156" cy="2821581"/>
              <a:chOff x="-2181289" y="-2143859"/>
              <a:chExt cx="13506595" cy="10906769"/>
            </a:xfrm>
          </p:grpSpPr>
          <p:sp>
            <p:nvSpPr>
              <p:cNvPr id="1144" name="Google Shape;1144;p6"/>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57" name="Google Shape;1157;p6"/>
          <p:cNvSpPr/>
          <p:nvPr/>
        </p:nvSpPr>
        <p:spPr>
          <a:xfrm>
            <a:off x="-470425" y="1178375"/>
            <a:ext cx="8952000" cy="35556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
          <p:cNvSpPr/>
          <p:nvPr/>
        </p:nvSpPr>
        <p:spPr>
          <a:xfrm flipH="1">
            <a:off x="-556800" y="558525"/>
            <a:ext cx="8329200" cy="499200"/>
          </a:xfrm>
          <a:prstGeom prst="roundRect">
            <a:avLst>
              <a:gd name="adj" fmla="val 25270"/>
            </a:avLst>
          </a:prstGeom>
          <a:solidFill>
            <a:schemeClr val="accen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160"/>
        <p:cNvGrpSpPr/>
        <p:nvPr/>
      </p:nvGrpSpPr>
      <p:grpSpPr>
        <a:xfrm>
          <a:off x="0" y="0"/>
          <a:ext cx="0" cy="0"/>
          <a:chOff x="0" y="0"/>
          <a:chExt cx="0" cy="0"/>
        </a:xfrm>
      </p:grpSpPr>
      <p:grpSp>
        <p:nvGrpSpPr>
          <p:cNvPr id="1161" name="Google Shape;1161;p7"/>
          <p:cNvGrpSpPr/>
          <p:nvPr/>
        </p:nvGrpSpPr>
        <p:grpSpPr>
          <a:xfrm>
            <a:off x="-891387" y="-898373"/>
            <a:ext cx="12142381" cy="6671281"/>
            <a:chOff x="-891387" y="-898373"/>
            <a:chExt cx="12142381" cy="6671281"/>
          </a:xfrm>
        </p:grpSpPr>
        <p:grpSp>
          <p:nvGrpSpPr>
            <p:cNvPr id="1162" name="Google Shape;1162;p7"/>
            <p:cNvGrpSpPr/>
            <p:nvPr/>
          </p:nvGrpSpPr>
          <p:grpSpPr>
            <a:xfrm>
              <a:off x="-638212" y="-813248"/>
              <a:ext cx="3494156" cy="2821581"/>
              <a:chOff x="-2181289" y="-2143859"/>
              <a:chExt cx="13506595" cy="10906769"/>
            </a:xfrm>
          </p:grpSpPr>
          <p:sp>
            <p:nvSpPr>
              <p:cNvPr id="1163" name="Google Shape;1163;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 name="Google Shape;1176;p7"/>
            <p:cNvGrpSpPr/>
            <p:nvPr/>
          </p:nvGrpSpPr>
          <p:grpSpPr>
            <a:xfrm>
              <a:off x="1063438" y="-813248"/>
              <a:ext cx="3494156" cy="2821581"/>
              <a:chOff x="-2181289" y="-2143859"/>
              <a:chExt cx="13506595" cy="10906769"/>
            </a:xfrm>
          </p:grpSpPr>
          <p:sp>
            <p:nvSpPr>
              <p:cNvPr id="1177" name="Google Shape;1177;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 name="Google Shape;1190;p7"/>
            <p:cNvGrpSpPr/>
            <p:nvPr/>
          </p:nvGrpSpPr>
          <p:grpSpPr>
            <a:xfrm>
              <a:off x="2757263" y="-813248"/>
              <a:ext cx="3494156" cy="2821581"/>
              <a:chOff x="-2181289" y="-2143859"/>
              <a:chExt cx="13506595" cy="10906769"/>
            </a:xfrm>
          </p:grpSpPr>
          <p:sp>
            <p:nvSpPr>
              <p:cNvPr id="1191" name="Google Shape;1191;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7"/>
            <p:cNvGrpSpPr/>
            <p:nvPr/>
          </p:nvGrpSpPr>
          <p:grpSpPr>
            <a:xfrm>
              <a:off x="6088913" y="-898373"/>
              <a:ext cx="3494156" cy="2821581"/>
              <a:chOff x="-2181289" y="-2143859"/>
              <a:chExt cx="13506595" cy="10906769"/>
            </a:xfrm>
          </p:grpSpPr>
          <p:sp>
            <p:nvSpPr>
              <p:cNvPr id="1205" name="Google Shape;1205;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 name="Google Shape;1218;p7"/>
            <p:cNvGrpSpPr/>
            <p:nvPr/>
          </p:nvGrpSpPr>
          <p:grpSpPr>
            <a:xfrm>
              <a:off x="7756838" y="-898373"/>
              <a:ext cx="3494156" cy="2821581"/>
              <a:chOff x="-2181289" y="-2143859"/>
              <a:chExt cx="13506595" cy="10906769"/>
            </a:xfrm>
          </p:grpSpPr>
          <p:sp>
            <p:nvSpPr>
              <p:cNvPr id="1219" name="Google Shape;1219;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
            <p:cNvGrpSpPr/>
            <p:nvPr/>
          </p:nvGrpSpPr>
          <p:grpSpPr>
            <a:xfrm>
              <a:off x="-891387" y="2951327"/>
              <a:ext cx="3494156" cy="2821581"/>
              <a:chOff x="-2181289" y="-2143859"/>
              <a:chExt cx="13506595" cy="10906769"/>
            </a:xfrm>
          </p:grpSpPr>
          <p:sp>
            <p:nvSpPr>
              <p:cNvPr id="1233" name="Google Shape;1233;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7"/>
            <p:cNvGrpSpPr/>
            <p:nvPr/>
          </p:nvGrpSpPr>
          <p:grpSpPr>
            <a:xfrm>
              <a:off x="810263" y="2951327"/>
              <a:ext cx="3494156" cy="2821581"/>
              <a:chOff x="-2181289" y="-2143859"/>
              <a:chExt cx="13506595" cy="10906769"/>
            </a:xfrm>
          </p:grpSpPr>
          <p:sp>
            <p:nvSpPr>
              <p:cNvPr id="1247" name="Google Shape;1247;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 name="Google Shape;1260;p7"/>
            <p:cNvGrpSpPr/>
            <p:nvPr/>
          </p:nvGrpSpPr>
          <p:grpSpPr>
            <a:xfrm>
              <a:off x="2504088" y="2951327"/>
              <a:ext cx="3494156" cy="2821581"/>
              <a:chOff x="-2181289" y="-2143859"/>
              <a:chExt cx="13506595" cy="10906769"/>
            </a:xfrm>
          </p:grpSpPr>
          <p:sp>
            <p:nvSpPr>
              <p:cNvPr id="1261" name="Google Shape;1261;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7"/>
            <p:cNvGrpSpPr/>
            <p:nvPr/>
          </p:nvGrpSpPr>
          <p:grpSpPr>
            <a:xfrm>
              <a:off x="5835738" y="2866202"/>
              <a:ext cx="3494156" cy="2821581"/>
              <a:chOff x="-2181289" y="-2143859"/>
              <a:chExt cx="13506595" cy="10906769"/>
            </a:xfrm>
          </p:grpSpPr>
          <p:sp>
            <p:nvSpPr>
              <p:cNvPr id="1275" name="Google Shape;1275;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
            <p:cNvGrpSpPr/>
            <p:nvPr/>
          </p:nvGrpSpPr>
          <p:grpSpPr>
            <a:xfrm>
              <a:off x="7503663" y="2866202"/>
              <a:ext cx="3494156" cy="2821581"/>
              <a:chOff x="-2181289" y="-2143859"/>
              <a:chExt cx="13506595" cy="10906769"/>
            </a:xfrm>
          </p:grpSpPr>
          <p:sp>
            <p:nvSpPr>
              <p:cNvPr id="1289" name="Google Shape;1289;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7"/>
            <p:cNvGrpSpPr/>
            <p:nvPr/>
          </p:nvGrpSpPr>
          <p:grpSpPr>
            <a:xfrm>
              <a:off x="-800962" y="862477"/>
              <a:ext cx="3494156" cy="2821581"/>
              <a:chOff x="-2181289" y="-2143859"/>
              <a:chExt cx="13506595" cy="10906769"/>
            </a:xfrm>
          </p:grpSpPr>
          <p:sp>
            <p:nvSpPr>
              <p:cNvPr id="1303" name="Google Shape;1303;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7"/>
            <p:cNvGrpSpPr/>
            <p:nvPr/>
          </p:nvGrpSpPr>
          <p:grpSpPr>
            <a:xfrm>
              <a:off x="900688" y="862477"/>
              <a:ext cx="3494156" cy="2821581"/>
              <a:chOff x="-2181289" y="-2143859"/>
              <a:chExt cx="13506595" cy="10906769"/>
            </a:xfrm>
          </p:grpSpPr>
          <p:sp>
            <p:nvSpPr>
              <p:cNvPr id="1317" name="Google Shape;1317;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
            <p:cNvGrpSpPr/>
            <p:nvPr/>
          </p:nvGrpSpPr>
          <p:grpSpPr>
            <a:xfrm>
              <a:off x="2594513" y="862477"/>
              <a:ext cx="3494156" cy="2821581"/>
              <a:chOff x="-2181289" y="-2143859"/>
              <a:chExt cx="13506595" cy="10906769"/>
            </a:xfrm>
          </p:grpSpPr>
          <p:sp>
            <p:nvSpPr>
              <p:cNvPr id="1331" name="Google Shape;1331;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7"/>
            <p:cNvGrpSpPr/>
            <p:nvPr/>
          </p:nvGrpSpPr>
          <p:grpSpPr>
            <a:xfrm>
              <a:off x="5926163" y="777352"/>
              <a:ext cx="3494156" cy="2821581"/>
              <a:chOff x="-2181289" y="-2143859"/>
              <a:chExt cx="13506595" cy="10906769"/>
            </a:xfrm>
          </p:grpSpPr>
          <p:sp>
            <p:nvSpPr>
              <p:cNvPr id="1345" name="Google Shape;1345;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7"/>
            <p:cNvGrpSpPr/>
            <p:nvPr/>
          </p:nvGrpSpPr>
          <p:grpSpPr>
            <a:xfrm>
              <a:off x="7594088" y="777352"/>
              <a:ext cx="3494156" cy="2821581"/>
              <a:chOff x="-2181289" y="-2143859"/>
              <a:chExt cx="13506595" cy="10906769"/>
            </a:xfrm>
          </p:grpSpPr>
          <p:sp>
            <p:nvSpPr>
              <p:cNvPr id="1359" name="Google Shape;1359;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
            <p:cNvGrpSpPr/>
            <p:nvPr/>
          </p:nvGrpSpPr>
          <p:grpSpPr>
            <a:xfrm>
              <a:off x="4458913" y="-813248"/>
              <a:ext cx="3494156" cy="2821581"/>
              <a:chOff x="-2181289" y="-2143859"/>
              <a:chExt cx="13506595" cy="10906769"/>
            </a:xfrm>
          </p:grpSpPr>
          <p:sp>
            <p:nvSpPr>
              <p:cNvPr id="1373" name="Google Shape;1373;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7"/>
            <p:cNvGrpSpPr/>
            <p:nvPr/>
          </p:nvGrpSpPr>
          <p:grpSpPr>
            <a:xfrm>
              <a:off x="4205738" y="2951327"/>
              <a:ext cx="3494156" cy="2821581"/>
              <a:chOff x="-2181289" y="-2143859"/>
              <a:chExt cx="13506595" cy="10906769"/>
            </a:xfrm>
          </p:grpSpPr>
          <p:sp>
            <p:nvSpPr>
              <p:cNvPr id="1387" name="Google Shape;1387;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400;p7"/>
            <p:cNvGrpSpPr/>
            <p:nvPr/>
          </p:nvGrpSpPr>
          <p:grpSpPr>
            <a:xfrm>
              <a:off x="4296163" y="862477"/>
              <a:ext cx="3494156" cy="2821581"/>
              <a:chOff x="-2181289" y="-2143859"/>
              <a:chExt cx="13506595" cy="10906769"/>
            </a:xfrm>
          </p:grpSpPr>
          <p:sp>
            <p:nvSpPr>
              <p:cNvPr id="1401" name="Google Shape;1401;p7"/>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14" name="Google Shape;1414;p7"/>
          <p:cNvSpPr/>
          <p:nvPr/>
        </p:nvSpPr>
        <p:spPr>
          <a:xfrm>
            <a:off x="896325" y="1580513"/>
            <a:ext cx="3405600" cy="2867400"/>
          </a:xfrm>
          <a:prstGeom prst="heart">
            <a:avLst/>
          </a:prstGeom>
          <a:solidFill>
            <a:schemeClr val="lt1"/>
          </a:solidFill>
          <a:ln w="114300" cap="flat" cmpd="sng">
            <a:solidFill>
              <a:schemeClr val="lt1"/>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
          <p:cNvSpPr/>
          <p:nvPr/>
        </p:nvSpPr>
        <p:spPr>
          <a:xfrm>
            <a:off x="1371600" y="558525"/>
            <a:ext cx="8326800" cy="499200"/>
          </a:xfrm>
          <a:prstGeom prst="roundRect">
            <a:avLst>
              <a:gd name="adj" fmla="val 25270"/>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
          <p:cNvSpPr/>
          <p:nvPr/>
        </p:nvSpPr>
        <p:spPr>
          <a:xfrm>
            <a:off x="2600100" y="1554800"/>
            <a:ext cx="7075550" cy="2952600"/>
          </a:xfrm>
          <a:custGeom>
            <a:avLst/>
            <a:gdLst/>
            <a:ahLst/>
            <a:cxnLst/>
            <a:rect l="l" t="t" r="r" b="b"/>
            <a:pathLst>
              <a:path w="283022" h="118104" extrusionOk="0">
                <a:moveTo>
                  <a:pt x="0" y="118104"/>
                </a:moveTo>
                <a:lnTo>
                  <a:pt x="283022" y="117508"/>
                </a:lnTo>
                <a:lnTo>
                  <a:pt x="281819" y="0"/>
                </a:lnTo>
                <a:lnTo>
                  <a:pt x="35362" y="190"/>
                </a:lnTo>
                <a:close/>
              </a:path>
            </a:pathLst>
          </a:custGeom>
          <a:solidFill>
            <a:schemeClr val="lt1"/>
          </a:solidFill>
          <a:ln>
            <a:noFill/>
          </a:ln>
          <a:effectLst>
            <a:outerShdw blurRad="57150" dist="19050" dir="5400000" algn="bl" rotWithShape="0">
              <a:srgbClr val="000000">
                <a:alpha val="50000"/>
              </a:srgbClr>
            </a:outerShdw>
          </a:effectLst>
        </p:spPr>
      </p:sp>
      <p:sp>
        <p:nvSpPr>
          <p:cNvPr id="1417" name="Google Shape;1417;p7"/>
          <p:cNvSpPr txBox="1">
            <a:spLocks noGrp="1"/>
          </p:cNvSpPr>
          <p:nvPr>
            <p:ph type="body" idx="1"/>
          </p:nvPr>
        </p:nvSpPr>
        <p:spPr>
          <a:xfrm>
            <a:off x="4755925" y="1673263"/>
            <a:ext cx="3653700" cy="2717400"/>
          </a:xfrm>
          <a:prstGeom prst="rect">
            <a:avLst/>
          </a:prstGeom>
        </p:spPr>
        <p:txBody>
          <a:bodyPr spcFirstLastPara="1" wrap="square" lIns="91425" tIns="91425" rIns="91425" bIns="91425" anchor="t" anchorCtr="0">
            <a:noAutofit/>
          </a:bodyPr>
          <a:lstStyle>
            <a:lvl1pPr marL="457200" lvl="0" indent="-317500">
              <a:lnSpc>
                <a:spcPct val="115000"/>
              </a:lnSpc>
              <a:spcBef>
                <a:spcPts val="0"/>
              </a:spcBef>
              <a:spcAft>
                <a:spcPts val="0"/>
              </a:spcAft>
              <a:buSzPts val="1400"/>
              <a:buChar char="●"/>
              <a:defRPr/>
            </a:lvl1pPr>
            <a:lvl2pPr marL="914400" lvl="1" indent="-279400">
              <a:spcBef>
                <a:spcPts val="0"/>
              </a:spcBef>
              <a:spcAft>
                <a:spcPts val="0"/>
              </a:spcAft>
              <a:buSzPts val="800"/>
              <a:buFont typeface="Open Sans"/>
              <a:buChar char="○"/>
              <a:defRPr sz="1200"/>
            </a:lvl2pPr>
            <a:lvl3pPr marL="1371600" lvl="2" indent="-279400">
              <a:spcBef>
                <a:spcPts val="0"/>
              </a:spcBef>
              <a:spcAft>
                <a:spcPts val="0"/>
              </a:spcAft>
              <a:buSzPts val="800"/>
              <a:buFont typeface="Open Sans"/>
              <a:buChar char="■"/>
              <a:defRPr sz="1200"/>
            </a:lvl3pPr>
            <a:lvl4pPr marL="1828800" lvl="3" indent="-279400">
              <a:spcBef>
                <a:spcPts val="0"/>
              </a:spcBef>
              <a:spcAft>
                <a:spcPts val="0"/>
              </a:spcAft>
              <a:buSzPts val="800"/>
              <a:buFont typeface="Open Sans"/>
              <a:buChar char="●"/>
              <a:defRPr sz="1200"/>
            </a:lvl4pPr>
            <a:lvl5pPr marL="2286000" lvl="4" indent="-317500">
              <a:spcBef>
                <a:spcPts val="0"/>
              </a:spcBef>
              <a:spcAft>
                <a:spcPts val="0"/>
              </a:spcAft>
              <a:buSzPts val="1400"/>
              <a:buFont typeface="Open Sans"/>
              <a:buChar char="○"/>
              <a:defRPr sz="1200"/>
            </a:lvl5pPr>
            <a:lvl6pPr marL="2743200" lvl="5" indent="-317500">
              <a:spcBef>
                <a:spcPts val="0"/>
              </a:spcBef>
              <a:spcAft>
                <a:spcPts val="0"/>
              </a:spcAft>
              <a:buSzPts val="1400"/>
              <a:buFont typeface="Open Sans"/>
              <a:buChar char="■"/>
              <a:defRPr sz="1200"/>
            </a:lvl6pPr>
            <a:lvl7pPr marL="3200400" lvl="6" indent="-273050">
              <a:spcBef>
                <a:spcPts val="0"/>
              </a:spcBef>
              <a:spcAft>
                <a:spcPts val="0"/>
              </a:spcAft>
              <a:buSzPts val="700"/>
              <a:buFont typeface="Open Sans"/>
              <a:buChar char="●"/>
              <a:defRPr sz="1200"/>
            </a:lvl7pPr>
            <a:lvl8pPr marL="3657600" lvl="7" indent="-273050">
              <a:spcBef>
                <a:spcPts val="0"/>
              </a:spcBef>
              <a:spcAft>
                <a:spcPts val="0"/>
              </a:spcAft>
              <a:buSzPts val="700"/>
              <a:buFont typeface="Open Sans"/>
              <a:buChar char="○"/>
              <a:defRPr sz="1200"/>
            </a:lvl8pPr>
            <a:lvl9pPr marL="4114800" lvl="8" indent="-266700">
              <a:spcBef>
                <a:spcPts val="0"/>
              </a:spcBef>
              <a:spcAft>
                <a:spcPts val="0"/>
              </a:spcAft>
              <a:buSzPts val="600"/>
              <a:buFont typeface="Open Sans"/>
              <a:buChar char="■"/>
              <a:defRPr sz="1200"/>
            </a:lvl9pPr>
          </a:lstStyle>
          <a:p>
            <a:endParaRPr/>
          </a:p>
        </p:txBody>
      </p:sp>
      <p:sp>
        <p:nvSpPr>
          <p:cNvPr id="1418" name="Google Shape;1418;p7"/>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419"/>
        <p:cNvGrpSpPr/>
        <p:nvPr/>
      </p:nvGrpSpPr>
      <p:grpSpPr>
        <a:xfrm>
          <a:off x="0" y="0"/>
          <a:ext cx="0" cy="0"/>
          <a:chOff x="0" y="0"/>
          <a:chExt cx="0" cy="0"/>
        </a:xfrm>
      </p:grpSpPr>
      <p:grpSp>
        <p:nvGrpSpPr>
          <p:cNvPr id="1420" name="Google Shape;1420;p8"/>
          <p:cNvGrpSpPr/>
          <p:nvPr/>
        </p:nvGrpSpPr>
        <p:grpSpPr>
          <a:xfrm>
            <a:off x="-777887" y="-705523"/>
            <a:ext cx="10618706" cy="7406356"/>
            <a:chOff x="-777887" y="-705523"/>
            <a:chExt cx="10618706" cy="7406356"/>
          </a:xfrm>
        </p:grpSpPr>
        <p:grpSp>
          <p:nvGrpSpPr>
            <p:cNvPr id="1421" name="Google Shape;1421;p8"/>
            <p:cNvGrpSpPr/>
            <p:nvPr/>
          </p:nvGrpSpPr>
          <p:grpSpPr>
            <a:xfrm>
              <a:off x="-304762" y="-550610"/>
              <a:ext cx="3494156" cy="2821581"/>
              <a:chOff x="-2181289" y="-2143859"/>
              <a:chExt cx="13506595" cy="10906769"/>
            </a:xfrm>
          </p:grpSpPr>
          <p:sp>
            <p:nvSpPr>
              <p:cNvPr id="1422" name="Google Shape;1422;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 name="Google Shape;1435;p8"/>
            <p:cNvGrpSpPr/>
            <p:nvPr/>
          </p:nvGrpSpPr>
          <p:grpSpPr>
            <a:xfrm>
              <a:off x="1285738" y="935190"/>
              <a:ext cx="3494156" cy="2821581"/>
              <a:chOff x="-2181289" y="-2143859"/>
              <a:chExt cx="13506595" cy="10906769"/>
            </a:xfrm>
          </p:grpSpPr>
          <p:sp>
            <p:nvSpPr>
              <p:cNvPr id="1436" name="Google Shape;1436;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 name="Google Shape;1449;p8"/>
            <p:cNvGrpSpPr/>
            <p:nvPr/>
          </p:nvGrpSpPr>
          <p:grpSpPr>
            <a:xfrm>
              <a:off x="1285738" y="3161215"/>
              <a:ext cx="3494156" cy="2821581"/>
              <a:chOff x="-2181289" y="-2143859"/>
              <a:chExt cx="13506595" cy="10906769"/>
            </a:xfrm>
          </p:grpSpPr>
          <p:sp>
            <p:nvSpPr>
              <p:cNvPr id="1450" name="Google Shape;1450;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8"/>
            <p:cNvGrpSpPr/>
            <p:nvPr/>
          </p:nvGrpSpPr>
          <p:grpSpPr>
            <a:xfrm>
              <a:off x="-777887" y="2994740"/>
              <a:ext cx="3494156" cy="2821581"/>
              <a:chOff x="-2181289" y="-2143859"/>
              <a:chExt cx="13506595" cy="10906769"/>
            </a:xfrm>
          </p:grpSpPr>
          <p:sp>
            <p:nvSpPr>
              <p:cNvPr id="1464" name="Google Shape;1464;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8"/>
            <p:cNvGrpSpPr/>
            <p:nvPr/>
          </p:nvGrpSpPr>
          <p:grpSpPr>
            <a:xfrm>
              <a:off x="6199388" y="2365852"/>
              <a:ext cx="3494156" cy="2821581"/>
              <a:chOff x="-2181289" y="-2143859"/>
              <a:chExt cx="13506595" cy="10906769"/>
            </a:xfrm>
          </p:grpSpPr>
          <p:sp>
            <p:nvSpPr>
              <p:cNvPr id="1478" name="Google Shape;1478;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8"/>
            <p:cNvGrpSpPr/>
            <p:nvPr/>
          </p:nvGrpSpPr>
          <p:grpSpPr>
            <a:xfrm>
              <a:off x="6346663" y="501627"/>
              <a:ext cx="3494156" cy="2821581"/>
              <a:chOff x="-2181289" y="-2143859"/>
              <a:chExt cx="13506595" cy="10906769"/>
            </a:xfrm>
          </p:grpSpPr>
          <p:sp>
            <p:nvSpPr>
              <p:cNvPr id="1492" name="Google Shape;1492;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 name="Google Shape;1505;p8"/>
            <p:cNvGrpSpPr/>
            <p:nvPr/>
          </p:nvGrpSpPr>
          <p:grpSpPr>
            <a:xfrm>
              <a:off x="5735838" y="-705523"/>
              <a:ext cx="3494156" cy="2821581"/>
              <a:chOff x="-2181289" y="-2143859"/>
              <a:chExt cx="13506595" cy="10906769"/>
            </a:xfrm>
          </p:grpSpPr>
          <p:sp>
            <p:nvSpPr>
              <p:cNvPr id="1506" name="Google Shape;1506;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 name="Google Shape;1519;p8"/>
            <p:cNvGrpSpPr/>
            <p:nvPr/>
          </p:nvGrpSpPr>
          <p:grpSpPr>
            <a:xfrm>
              <a:off x="3427313" y="3323190"/>
              <a:ext cx="3494156" cy="2821581"/>
              <a:chOff x="-2181289" y="-2143859"/>
              <a:chExt cx="13506595" cy="10906769"/>
            </a:xfrm>
          </p:grpSpPr>
          <p:sp>
            <p:nvSpPr>
              <p:cNvPr id="1520" name="Google Shape;1520;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 name="Google Shape;1533;p8"/>
            <p:cNvGrpSpPr/>
            <p:nvPr/>
          </p:nvGrpSpPr>
          <p:grpSpPr>
            <a:xfrm>
              <a:off x="2324326" y="-550610"/>
              <a:ext cx="3494156" cy="2821581"/>
              <a:chOff x="-2181289" y="-2143859"/>
              <a:chExt cx="13506595" cy="10906769"/>
            </a:xfrm>
          </p:grpSpPr>
          <p:sp>
            <p:nvSpPr>
              <p:cNvPr id="1534" name="Google Shape;1534;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 name="Google Shape;1547;p8"/>
            <p:cNvGrpSpPr/>
            <p:nvPr/>
          </p:nvGrpSpPr>
          <p:grpSpPr>
            <a:xfrm>
              <a:off x="-706312" y="1057677"/>
              <a:ext cx="3494156" cy="2821581"/>
              <a:chOff x="-2181289" y="-2143859"/>
              <a:chExt cx="13506595" cy="10906769"/>
            </a:xfrm>
          </p:grpSpPr>
          <p:sp>
            <p:nvSpPr>
              <p:cNvPr id="1548" name="Google Shape;1548;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8"/>
            <p:cNvGrpSpPr/>
            <p:nvPr/>
          </p:nvGrpSpPr>
          <p:grpSpPr>
            <a:xfrm>
              <a:off x="4399438" y="235127"/>
              <a:ext cx="3494156" cy="2821581"/>
              <a:chOff x="-2181289" y="-2143859"/>
              <a:chExt cx="13506595" cy="10906769"/>
            </a:xfrm>
          </p:grpSpPr>
          <p:sp>
            <p:nvSpPr>
              <p:cNvPr id="1562" name="Google Shape;1562;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oogle Shape;1575;p8"/>
            <p:cNvGrpSpPr/>
            <p:nvPr/>
          </p:nvGrpSpPr>
          <p:grpSpPr>
            <a:xfrm>
              <a:off x="6155463" y="3879252"/>
              <a:ext cx="3494156" cy="2821581"/>
              <a:chOff x="-2181289" y="-2143859"/>
              <a:chExt cx="13506595" cy="10906769"/>
            </a:xfrm>
          </p:grpSpPr>
          <p:sp>
            <p:nvSpPr>
              <p:cNvPr id="1576" name="Google Shape;1576;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 name="Google Shape;1589;p8"/>
            <p:cNvGrpSpPr/>
            <p:nvPr/>
          </p:nvGrpSpPr>
          <p:grpSpPr>
            <a:xfrm>
              <a:off x="3427313" y="1749227"/>
              <a:ext cx="3494156" cy="2821581"/>
              <a:chOff x="-2181289" y="-2143859"/>
              <a:chExt cx="13506595" cy="10906769"/>
            </a:xfrm>
          </p:grpSpPr>
          <p:sp>
            <p:nvSpPr>
              <p:cNvPr id="1590" name="Google Shape;1590;p8"/>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03" name="Google Shape;1603;p8"/>
          <p:cNvSpPr/>
          <p:nvPr/>
        </p:nvSpPr>
        <p:spPr>
          <a:xfrm>
            <a:off x="-522900" y="1137875"/>
            <a:ext cx="8866800" cy="30537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
          <p:cNvSpPr txBox="1">
            <a:spLocks noGrp="1"/>
          </p:cNvSpPr>
          <p:nvPr>
            <p:ph type="title"/>
          </p:nvPr>
        </p:nvSpPr>
        <p:spPr>
          <a:xfrm>
            <a:off x="1616725" y="1549625"/>
            <a:ext cx="6282300" cy="2230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8900">
                <a:solidFill>
                  <a:schemeClr val="accent6"/>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605"/>
        <p:cNvGrpSpPr/>
        <p:nvPr/>
      </p:nvGrpSpPr>
      <p:grpSpPr>
        <a:xfrm>
          <a:off x="0" y="0"/>
          <a:ext cx="0" cy="0"/>
          <a:chOff x="0" y="0"/>
          <a:chExt cx="0" cy="0"/>
        </a:xfrm>
      </p:grpSpPr>
      <p:grpSp>
        <p:nvGrpSpPr>
          <p:cNvPr id="1606" name="Google Shape;1606;p9"/>
          <p:cNvGrpSpPr/>
          <p:nvPr/>
        </p:nvGrpSpPr>
        <p:grpSpPr>
          <a:xfrm>
            <a:off x="-2298512" y="-506073"/>
            <a:ext cx="12903156" cy="7780519"/>
            <a:chOff x="-2298512" y="-506073"/>
            <a:chExt cx="12903156" cy="7780519"/>
          </a:xfrm>
        </p:grpSpPr>
        <p:grpSp>
          <p:nvGrpSpPr>
            <p:cNvPr id="1607" name="Google Shape;1607;p9"/>
            <p:cNvGrpSpPr/>
            <p:nvPr/>
          </p:nvGrpSpPr>
          <p:grpSpPr>
            <a:xfrm>
              <a:off x="3140576" y="798602"/>
              <a:ext cx="3494156" cy="2821581"/>
              <a:chOff x="-2181289" y="-2143859"/>
              <a:chExt cx="13506595" cy="10906769"/>
            </a:xfrm>
          </p:grpSpPr>
          <p:sp>
            <p:nvSpPr>
              <p:cNvPr id="1608" name="Google Shape;1608;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 name="Google Shape;1621;p9"/>
            <p:cNvGrpSpPr/>
            <p:nvPr/>
          </p:nvGrpSpPr>
          <p:grpSpPr>
            <a:xfrm>
              <a:off x="-2298512" y="3382627"/>
              <a:ext cx="3494156" cy="2821581"/>
              <a:chOff x="-2181289" y="-2143859"/>
              <a:chExt cx="13506595" cy="10906769"/>
            </a:xfrm>
          </p:grpSpPr>
          <p:sp>
            <p:nvSpPr>
              <p:cNvPr id="1622" name="Google Shape;1622;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 name="Google Shape;1635;p9"/>
            <p:cNvGrpSpPr/>
            <p:nvPr/>
          </p:nvGrpSpPr>
          <p:grpSpPr>
            <a:xfrm>
              <a:off x="-2298512" y="1557027"/>
              <a:ext cx="3494156" cy="2821581"/>
              <a:chOff x="-2181289" y="-2143859"/>
              <a:chExt cx="13506595" cy="10906769"/>
            </a:xfrm>
          </p:grpSpPr>
          <p:sp>
            <p:nvSpPr>
              <p:cNvPr id="1636" name="Google Shape;1636;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9"/>
            <p:cNvGrpSpPr/>
            <p:nvPr/>
          </p:nvGrpSpPr>
          <p:grpSpPr>
            <a:xfrm>
              <a:off x="965188" y="1557027"/>
              <a:ext cx="3494156" cy="2821581"/>
              <a:chOff x="-2181289" y="-2143859"/>
              <a:chExt cx="13506595" cy="10906769"/>
            </a:xfrm>
          </p:grpSpPr>
          <p:sp>
            <p:nvSpPr>
              <p:cNvPr id="1650" name="Google Shape;1650;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9"/>
            <p:cNvGrpSpPr/>
            <p:nvPr/>
          </p:nvGrpSpPr>
          <p:grpSpPr>
            <a:xfrm>
              <a:off x="-556262" y="2451665"/>
              <a:ext cx="3494156" cy="2821581"/>
              <a:chOff x="-2181289" y="-2143859"/>
              <a:chExt cx="13506595" cy="10906769"/>
            </a:xfrm>
          </p:grpSpPr>
          <p:sp>
            <p:nvSpPr>
              <p:cNvPr id="1664" name="Google Shape;1664;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9"/>
            <p:cNvGrpSpPr/>
            <p:nvPr/>
          </p:nvGrpSpPr>
          <p:grpSpPr>
            <a:xfrm>
              <a:off x="-829337" y="-506073"/>
              <a:ext cx="3494156" cy="2821581"/>
              <a:chOff x="-2181289" y="-2143859"/>
              <a:chExt cx="13506595" cy="10906769"/>
            </a:xfrm>
          </p:grpSpPr>
          <p:sp>
            <p:nvSpPr>
              <p:cNvPr id="1678" name="Google Shape;1678;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9"/>
            <p:cNvGrpSpPr/>
            <p:nvPr/>
          </p:nvGrpSpPr>
          <p:grpSpPr>
            <a:xfrm>
              <a:off x="2434363" y="-506073"/>
              <a:ext cx="3494156" cy="2821581"/>
              <a:chOff x="-2181289" y="-2143859"/>
              <a:chExt cx="13506595" cy="10906769"/>
            </a:xfrm>
          </p:grpSpPr>
          <p:sp>
            <p:nvSpPr>
              <p:cNvPr id="1692" name="Google Shape;1692;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 name="Google Shape;1705;p9"/>
            <p:cNvGrpSpPr/>
            <p:nvPr/>
          </p:nvGrpSpPr>
          <p:grpSpPr>
            <a:xfrm>
              <a:off x="624413" y="409240"/>
              <a:ext cx="3494156" cy="2821581"/>
              <a:chOff x="-2181289" y="-2143859"/>
              <a:chExt cx="13506595" cy="10906769"/>
            </a:xfrm>
          </p:grpSpPr>
          <p:sp>
            <p:nvSpPr>
              <p:cNvPr id="1706" name="Google Shape;1706;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 name="Google Shape;1719;p9"/>
            <p:cNvGrpSpPr/>
            <p:nvPr/>
          </p:nvGrpSpPr>
          <p:grpSpPr>
            <a:xfrm>
              <a:off x="1251938" y="3620177"/>
              <a:ext cx="3494156" cy="2821581"/>
              <a:chOff x="-2181289" y="-2143859"/>
              <a:chExt cx="13506595" cy="10906769"/>
            </a:xfrm>
          </p:grpSpPr>
          <p:sp>
            <p:nvSpPr>
              <p:cNvPr id="1720" name="Google Shape;1720;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 name="Google Shape;1733;p9"/>
            <p:cNvGrpSpPr/>
            <p:nvPr/>
          </p:nvGrpSpPr>
          <p:grpSpPr>
            <a:xfrm>
              <a:off x="4515638" y="3620177"/>
              <a:ext cx="3494156" cy="2821581"/>
              <a:chOff x="-2181289" y="-2143859"/>
              <a:chExt cx="13506595" cy="10906769"/>
            </a:xfrm>
          </p:grpSpPr>
          <p:sp>
            <p:nvSpPr>
              <p:cNvPr id="1734" name="Google Shape;1734;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9"/>
            <p:cNvGrpSpPr/>
            <p:nvPr/>
          </p:nvGrpSpPr>
          <p:grpSpPr>
            <a:xfrm>
              <a:off x="2922563" y="4452865"/>
              <a:ext cx="3494156" cy="2821581"/>
              <a:chOff x="-2181289" y="-2143859"/>
              <a:chExt cx="13506595" cy="10906769"/>
            </a:xfrm>
          </p:grpSpPr>
          <p:sp>
            <p:nvSpPr>
              <p:cNvPr id="1748" name="Google Shape;1748;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 name="Google Shape;1761;p9"/>
            <p:cNvGrpSpPr/>
            <p:nvPr/>
          </p:nvGrpSpPr>
          <p:grpSpPr>
            <a:xfrm>
              <a:off x="1193063" y="3620177"/>
              <a:ext cx="3494156" cy="2821581"/>
              <a:chOff x="-2181289" y="-2143859"/>
              <a:chExt cx="13506595" cy="10906769"/>
            </a:xfrm>
          </p:grpSpPr>
          <p:sp>
            <p:nvSpPr>
              <p:cNvPr id="1762" name="Google Shape;1762;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9"/>
            <p:cNvGrpSpPr/>
            <p:nvPr/>
          </p:nvGrpSpPr>
          <p:grpSpPr>
            <a:xfrm>
              <a:off x="4456763" y="3620177"/>
              <a:ext cx="3494156" cy="2821581"/>
              <a:chOff x="-2181289" y="-2143859"/>
              <a:chExt cx="13506595" cy="10906769"/>
            </a:xfrm>
          </p:grpSpPr>
          <p:sp>
            <p:nvSpPr>
              <p:cNvPr id="1776" name="Google Shape;1776;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 name="Google Shape;1789;p9"/>
            <p:cNvGrpSpPr/>
            <p:nvPr/>
          </p:nvGrpSpPr>
          <p:grpSpPr>
            <a:xfrm>
              <a:off x="5072738" y="2709890"/>
              <a:ext cx="3494156" cy="2821581"/>
              <a:chOff x="-2181289" y="-2143859"/>
              <a:chExt cx="13506595" cy="10906769"/>
            </a:xfrm>
          </p:grpSpPr>
          <p:sp>
            <p:nvSpPr>
              <p:cNvPr id="1790" name="Google Shape;1790;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 name="Google Shape;1803;p9"/>
            <p:cNvGrpSpPr/>
            <p:nvPr/>
          </p:nvGrpSpPr>
          <p:grpSpPr>
            <a:xfrm>
              <a:off x="3343238" y="1877202"/>
              <a:ext cx="3494156" cy="2821581"/>
              <a:chOff x="-2181289" y="-2143859"/>
              <a:chExt cx="13506595" cy="10906769"/>
            </a:xfrm>
          </p:grpSpPr>
          <p:sp>
            <p:nvSpPr>
              <p:cNvPr id="1804" name="Google Shape;1804;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 name="Google Shape;1817;p9"/>
            <p:cNvGrpSpPr/>
            <p:nvPr/>
          </p:nvGrpSpPr>
          <p:grpSpPr>
            <a:xfrm>
              <a:off x="6606938" y="1877202"/>
              <a:ext cx="3494156" cy="2821581"/>
              <a:chOff x="-2181289" y="-2143859"/>
              <a:chExt cx="13506595" cy="10906769"/>
            </a:xfrm>
          </p:grpSpPr>
          <p:sp>
            <p:nvSpPr>
              <p:cNvPr id="1818" name="Google Shape;1818;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 name="Google Shape;1831;p9"/>
            <p:cNvGrpSpPr/>
            <p:nvPr/>
          </p:nvGrpSpPr>
          <p:grpSpPr>
            <a:xfrm>
              <a:off x="5576288" y="326615"/>
              <a:ext cx="3494156" cy="2821581"/>
              <a:chOff x="-2181289" y="-2143859"/>
              <a:chExt cx="13506595" cy="10906769"/>
            </a:xfrm>
          </p:grpSpPr>
          <p:sp>
            <p:nvSpPr>
              <p:cNvPr id="1832" name="Google Shape;1832;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 name="Google Shape;1845;p9"/>
            <p:cNvGrpSpPr/>
            <p:nvPr/>
          </p:nvGrpSpPr>
          <p:grpSpPr>
            <a:xfrm>
              <a:off x="3846788" y="-506073"/>
              <a:ext cx="3494156" cy="2821581"/>
              <a:chOff x="-2181289" y="-2143859"/>
              <a:chExt cx="13506595" cy="10906769"/>
            </a:xfrm>
          </p:grpSpPr>
          <p:sp>
            <p:nvSpPr>
              <p:cNvPr id="1846" name="Google Shape;1846;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 name="Google Shape;1859;p9"/>
            <p:cNvGrpSpPr/>
            <p:nvPr/>
          </p:nvGrpSpPr>
          <p:grpSpPr>
            <a:xfrm>
              <a:off x="7110488" y="-506073"/>
              <a:ext cx="3494156" cy="2821581"/>
              <a:chOff x="-2181289" y="-2143859"/>
              <a:chExt cx="13506595" cy="10906769"/>
            </a:xfrm>
          </p:grpSpPr>
          <p:sp>
            <p:nvSpPr>
              <p:cNvPr id="1860" name="Google Shape;1860;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9"/>
            <p:cNvGrpSpPr/>
            <p:nvPr/>
          </p:nvGrpSpPr>
          <p:grpSpPr>
            <a:xfrm>
              <a:off x="6837388" y="3537527"/>
              <a:ext cx="3494156" cy="2821581"/>
              <a:chOff x="-2181289" y="-2143859"/>
              <a:chExt cx="13506595" cy="10906769"/>
            </a:xfrm>
          </p:grpSpPr>
          <p:sp>
            <p:nvSpPr>
              <p:cNvPr id="1874" name="Google Shape;1874;p9"/>
              <p:cNvSpPr/>
              <p:nvPr/>
            </p:nvSpPr>
            <p:spPr>
              <a:xfrm>
                <a:off x="-2181289" y="-2143859"/>
                <a:ext cx="13506595" cy="10906769"/>
              </a:xfrm>
              <a:custGeom>
                <a:avLst/>
                <a:gdLst/>
                <a:ahLst/>
                <a:cxnLst/>
                <a:rect l="l" t="t" r="r" b="b"/>
                <a:pathLst>
                  <a:path w="92703" h="74859" extrusionOk="0">
                    <a:moveTo>
                      <a:pt x="24026" y="1"/>
                    </a:moveTo>
                    <a:cubicBezTo>
                      <a:pt x="22527" y="1"/>
                      <a:pt x="21010" y="142"/>
                      <a:pt x="19491" y="432"/>
                    </a:cubicBezTo>
                    <a:cubicBezTo>
                      <a:pt x="8180" y="2611"/>
                      <a:pt x="1" y="12517"/>
                      <a:pt x="1" y="24030"/>
                    </a:cubicBezTo>
                    <a:cubicBezTo>
                      <a:pt x="1" y="30888"/>
                      <a:pt x="3287" y="36449"/>
                      <a:pt x="6990" y="41604"/>
                    </a:cubicBezTo>
                    <a:cubicBezTo>
                      <a:pt x="17598" y="56380"/>
                      <a:pt x="44304" y="73513"/>
                      <a:pt x="46352" y="74810"/>
                    </a:cubicBezTo>
                    <a:lnTo>
                      <a:pt x="46352" y="74858"/>
                    </a:lnTo>
                    <a:cubicBezTo>
                      <a:pt x="48411" y="73548"/>
                      <a:pt x="75105" y="56415"/>
                      <a:pt x="85714" y="41652"/>
                    </a:cubicBezTo>
                    <a:cubicBezTo>
                      <a:pt x="89417" y="36484"/>
                      <a:pt x="92703" y="30936"/>
                      <a:pt x="92703" y="24078"/>
                    </a:cubicBezTo>
                    <a:cubicBezTo>
                      <a:pt x="92703" y="10803"/>
                      <a:pt x="81951" y="51"/>
                      <a:pt x="68676" y="51"/>
                    </a:cubicBezTo>
                    <a:cubicBezTo>
                      <a:pt x="58841" y="51"/>
                      <a:pt x="49995" y="6040"/>
                      <a:pt x="46352" y="15172"/>
                    </a:cubicBezTo>
                    <a:lnTo>
                      <a:pt x="46352" y="15136"/>
                    </a:lnTo>
                    <a:cubicBezTo>
                      <a:pt x="42651" y="5868"/>
                      <a:pt x="33709" y="1"/>
                      <a:pt x="24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9"/>
              <p:cNvSpPr/>
              <p:nvPr/>
            </p:nvSpPr>
            <p:spPr>
              <a:xfrm>
                <a:off x="-1588000" y="-1663637"/>
                <a:ext cx="12320035" cy="9945894"/>
              </a:xfrm>
              <a:custGeom>
                <a:avLst/>
                <a:gdLst/>
                <a:ahLst/>
                <a:cxnLst/>
                <a:rect l="l" t="t" r="r" b="b"/>
                <a:pathLst>
                  <a:path w="84559" h="68264" extrusionOk="0">
                    <a:moveTo>
                      <a:pt x="21945" y="1"/>
                    </a:moveTo>
                    <a:cubicBezTo>
                      <a:pt x="20571" y="1"/>
                      <a:pt x="19180" y="130"/>
                      <a:pt x="17789" y="399"/>
                    </a:cubicBezTo>
                    <a:cubicBezTo>
                      <a:pt x="7466" y="2375"/>
                      <a:pt x="1" y="11412"/>
                      <a:pt x="1" y="21925"/>
                    </a:cubicBezTo>
                    <a:cubicBezTo>
                      <a:pt x="1" y="28176"/>
                      <a:pt x="3001" y="33236"/>
                      <a:pt x="6382" y="37951"/>
                    </a:cubicBezTo>
                    <a:cubicBezTo>
                      <a:pt x="16050" y="51417"/>
                      <a:pt x="40410" y="67038"/>
                      <a:pt x="42280" y="68228"/>
                    </a:cubicBezTo>
                    <a:lnTo>
                      <a:pt x="42280" y="68264"/>
                    </a:lnTo>
                    <a:cubicBezTo>
                      <a:pt x="44149" y="67073"/>
                      <a:pt x="68509" y="51452"/>
                      <a:pt x="78177" y="37986"/>
                    </a:cubicBezTo>
                    <a:cubicBezTo>
                      <a:pt x="81558" y="33272"/>
                      <a:pt x="84559" y="28211"/>
                      <a:pt x="84559" y="21961"/>
                    </a:cubicBezTo>
                    <a:cubicBezTo>
                      <a:pt x="84559" y="9852"/>
                      <a:pt x="74748" y="41"/>
                      <a:pt x="62639" y="41"/>
                    </a:cubicBezTo>
                    <a:cubicBezTo>
                      <a:pt x="53674" y="41"/>
                      <a:pt x="45602" y="5506"/>
                      <a:pt x="42280" y="13841"/>
                    </a:cubicBezTo>
                    <a:lnTo>
                      <a:pt x="42280" y="13793"/>
                    </a:lnTo>
                    <a:cubicBezTo>
                      <a:pt x="38911" y="5346"/>
                      <a:pt x="30766" y="1"/>
                      <a:pt x="2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9"/>
              <p:cNvSpPr/>
              <p:nvPr/>
            </p:nvSpPr>
            <p:spPr>
              <a:xfrm>
                <a:off x="-987718" y="-1178752"/>
                <a:ext cx="11119633" cy="8977151"/>
              </a:xfrm>
              <a:custGeom>
                <a:avLst/>
                <a:gdLst/>
                <a:ahLst/>
                <a:cxnLst/>
                <a:rect l="l" t="t" r="r" b="b"/>
                <a:pathLst>
                  <a:path w="76320" h="61615" extrusionOk="0">
                    <a:moveTo>
                      <a:pt x="19790" y="1"/>
                    </a:moveTo>
                    <a:cubicBezTo>
                      <a:pt x="18553" y="1"/>
                      <a:pt x="17302" y="117"/>
                      <a:pt x="16050" y="357"/>
                    </a:cubicBezTo>
                    <a:cubicBezTo>
                      <a:pt x="6739" y="2143"/>
                      <a:pt x="12" y="10298"/>
                      <a:pt x="0" y="19788"/>
                    </a:cubicBezTo>
                    <a:cubicBezTo>
                      <a:pt x="0" y="25431"/>
                      <a:pt x="2715" y="30003"/>
                      <a:pt x="5763" y="34254"/>
                    </a:cubicBezTo>
                    <a:cubicBezTo>
                      <a:pt x="14502" y="46398"/>
                      <a:pt x="36469" y="60507"/>
                      <a:pt x="38160" y="61578"/>
                    </a:cubicBezTo>
                    <a:lnTo>
                      <a:pt x="38160" y="61614"/>
                    </a:lnTo>
                    <a:cubicBezTo>
                      <a:pt x="39850" y="60543"/>
                      <a:pt x="61829" y="46434"/>
                      <a:pt x="70557" y="34277"/>
                    </a:cubicBezTo>
                    <a:cubicBezTo>
                      <a:pt x="73617" y="30039"/>
                      <a:pt x="76319" y="25467"/>
                      <a:pt x="76319" y="19811"/>
                    </a:cubicBezTo>
                    <a:cubicBezTo>
                      <a:pt x="76319" y="8893"/>
                      <a:pt x="67461" y="35"/>
                      <a:pt x="56531" y="35"/>
                    </a:cubicBezTo>
                    <a:cubicBezTo>
                      <a:pt x="48435" y="35"/>
                      <a:pt x="41160" y="4964"/>
                      <a:pt x="38160" y="12489"/>
                    </a:cubicBezTo>
                    <a:lnTo>
                      <a:pt x="38160" y="12453"/>
                    </a:lnTo>
                    <a:cubicBezTo>
                      <a:pt x="35119" y="4826"/>
                      <a:pt x="27760" y="1"/>
                      <a:pt x="19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9"/>
              <p:cNvSpPr/>
              <p:nvPr/>
            </p:nvSpPr>
            <p:spPr>
              <a:xfrm>
                <a:off x="-462179" y="-754769"/>
                <a:ext cx="10066677" cy="8128172"/>
              </a:xfrm>
              <a:custGeom>
                <a:avLst/>
                <a:gdLst/>
                <a:ahLst/>
                <a:cxnLst/>
                <a:rect l="l" t="t" r="r" b="b"/>
                <a:pathLst>
                  <a:path w="69093" h="55788" extrusionOk="0">
                    <a:moveTo>
                      <a:pt x="17942" y="1"/>
                    </a:moveTo>
                    <a:cubicBezTo>
                      <a:pt x="16816" y="1"/>
                      <a:pt x="15678" y="107"/>
                      <a:pt x="14538" y="328"/>
                    </a:cubicBezTo>
                    <a:cubicBezTo>
                      <a:pt x="6097" y="1947"/>
                      <a:pt x="1" y="9329"/>
                      <a:pt x="1" y="17913"/>
                    </a:cubicBezTo>
                    <a:cubicBezTo>
                      <a:pt x="1" y="23021"/>
                      <a:pt x="2453" y="27165"/>
                      <a:pt x="5216" y="31010"/>
                    </a:cubicBezTo>
                    <a:cubicBezTo>
                      <a:pt x="13121" y="42012"/>
                      <a:pt x="33029" y="54787"/>
                      <a:pt x="34553" y="55763"/>
                    </a:cubicBezTo>
                    <a:lnTo>
                      <a:pt x="34553" y="55787"/>
                    </a:lnTo>
                    <a:cubicBezTo>
                      <a:pt x="36089" y="54823"/>
                      <a:pt x="55984" y="42047"/>
                      <a:pt x="63890" y="31046"/>
                    </a:cubicBezTo>
                    <a:cubicBezTo>
                      <a:pt x="66652" y="27200"/>
                      <a:pt x="69093" y="23057"/>
                      <a:pt x="69093" y="17949"/>
                    </a:cubicBezTo>
                    <a:cubicBezTo>
                      <a:pt x="69093" y="8055"/>
                      <a:pt x="61080" y="42"/>
                      <a:pt x="51186" y="30"/>
                    </a:cubicBezTo>
                    <a:cubicBezTo>
                      <a:pt x="43863" y="30"/>
                      <a:pt x="37267" y="4495"/>
                      <a:pt x="34553" y="11305"/>
                    </a:cubicBezTo>
                    <a:lnTo>
                      <a:pt x="34553" y="11270"/>
                    </a:lnTo>
                    <a:cubicBezTo>
                      <a:pt x="31803" y="4371"/>
                      <a:pt x="25145" y="1"/>
                      <a:pt x="179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9"/>
              <p:cNvSpPr/>
              <p:nvPr/>
            </p:nvSpPr>
            <p:spPr>
              <a:xfrm>
                <a:off x="61757" y="-331223"/>
                <a:ext cx="9020569" cy="7284729"/>
              </a:xfrm>
              <a:custGeom>
                <a:avLst/>
                <a:gdLst/>
                <a:ahLst/>
                <a:cxnLst/>
                <a:rect l="l" t="t" r="r" b="b"/>
                <a:pathLst>
                  <a:path w="61913" h="49999" extrusionOk="0">
                    <a:moveTo>
                      <a:pt x="16059" y="0"/>
                    </a:moveTo>
                    <a:cubicBezTo>
                      <a:pt x="15056" y="0"/>
                      <a:pt x="14041" y="95"/>
                      <a:pt x="13026" y="290"/>
                    </a:cubicBezTo>
                    <a:cubicBezTo>
                      <a:pt x="5465" y="1743"/>
                      <a:pt x="0" y="8351"/>
                      <a:pt x="0" y="16054"/>
                    </a:cubicBezTo>
                    <a:cubicBezTo>
                      <a:pt x="0" y="20626"/>
                      <a:pt x="2191" y="24341"/>
                      <a:pt x="4668" y="27794"/>
                    </a:cubicBezTo>
                    <a:cubicBezTo>
                      <a:pt x="11752" y="37652"/>
                      <a:pt x="29587" y="49094"/>
                      <a:pt x="30969" y="49963"/>
                    </a:cubicBezTo>
                    <a:lnTo>
                      <a:pt x="30969" y="49999"/>
                    </a:lnTo>
                    <a:cubicBezTo>
                      <a:pt x="32338" y="49118"/>
                      <a:pt x="50173" y="37676"/>
                      <a:pt x="57258" y="27818"/>
                    </a:cubicBezTo>
                    <a:cubicBezTo>
                      <a:pt x="59722" y="24365"/>
                      <a:pt x="61913" y="20650"/>
                      <a:pt x="61913" y="16066"/>
                    </a:cubicBezTo>
                    <a:cubicBezTo>
                      <a:pt x="61913" y="7208"/>
                      <a:pt x="54733" y="28"/>
                      <a:pt x="45863" y="16"/>
                    </a:cubicBezTo>
                    <a:cubicBezTo>
                      <a:pt x="39303" y="16"/>
                      <a:pt x="33397" y="4017"/>
                      <a:pt x="30957" y="10125"/>
                    </a:cubicBezTo>
                    <a:lnTo>
                      <a:pt x="30957" y="10101"/>
                    </a:lnTo>
                    <a:cubicBezTo>
                      <a:pt x="28483" y="3918"/>
                      <a:pt x="22514" y="0"/>
                      <a:pt x="16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9"/>
              <p:cNvSpPr/>
              <p:nvPr/>
            </p:nvSpPr>
            <p:spPr>
              <a:xfrm>
                <a:off x="551016" y="61871"/>
                <a:ext cx="8042211" cy="6492718"/>
              </a:xfrm>
              <a:custGeom>
                <a:avLst/>
                <a:gdLst/>
                <a:ahLst/>
                <a:cxnLst/>
                <a:rect l="l" t="t" r="r" b="b"/>
                <a:pathLst>
                  <a:path w="55198" h="44563" extrusionOk="0">
                    <a:moveTo>
                      <a:pt x="14329" y="0"/>
                    </a:moveTo>
                    <a:cubicBezTo>
                      <a:pt x="13433" y="0"/>
                      <a:pt x="12527" y="85"/>
                      <a:pt x="11621" y="259"/>
                    </a:cubicBezTo>
                    <a:cubicBezTo>
                      <a:pt x="4870" y="1557"/>
                      <a:pt x="0" y="7463"/>
                      <a:pt x="24" y="14332"/>
                    </a:cubicBezTo>
                    <a:cubicBezTo>
                      <a:pt x="24" y="18416"/>
                      <a:pt x="1976" y="21714"/>
                      <a:pt x="4191" y="24786"/>
                    </a:cubicBezTo>
                    <a:cubicBezTo>
                      <a:pt x="10501" y="33561"/>
                      <a:pt x="26384" y="43753"/>
                      <a:pt x="27611" y="44539"/>
                    </a:cubicBezTo>
                    <a:lnTo>
                      <a:pt x="27611" y="44562"/>
                    </a:lnTo>
                    <a:cubicBezTo>
                      <a:pt x="28825" y="43788"/>
                      <a:pt x="44708" y="33597"/>
                      <a:pt x="51018" y="24810"/>
                    </a:cubicBezTo>
                    <a:cubicBezTo>
                      <a:pt x="53221" y="21738"/>
                      <a:pt x="55185" y="18440"/>
                      <a:pt x="55185" y="14356"/>
                    </a:cubicBezTo>
                    <a:cubicBezTo>
                      <a:pt x="55197" y="6458"/>
                      <a:pt x="48792" y="57"/>
                      <a:pt x="40896" y="57"/>
                    </a:cubicBezTo>
                    <a:cubicBezTo>
                      <a:pt x="40889" y="57"/>
                      <a:pt x="40881" y="57"/>
                      <a:pt x="40874" y="57"/>
                    </a:cubicBezTo>
                    <a:cubicBezTo>
                      <a:pt x="35028" y="57"/>
                      <a:pt x="29766" y="3617"/>
                      <a:pt x="27599" y="9058"/>
                    </a:cubicBezTo>
                    <a:lnTo>
                      <a:pt x="27599" y="9022"/>
                    </a:lnTo>
                    <a:cubicBezTo>
                      <a:pt x="25414" y="3499"/>
                      <a:pt x="20090" y="0"/>
                      <a:pt x="143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9"/>
              <p:cNvSpPr/>
              <p:nvPr/>
            </p:nvSpPr>
            <p:spPr>
              <a:xfrm>
                <a:off x="1097390" y="504067"/>
                <a:ext cx="6949334" cy="5611685"/>
              </a:xfrm>
              <a:custGeom>
                <a:avLst/>
                <a:gdLst/>
                <a:ahLst/>
                <a:cxnLst/>
                <a:rect l="l" t="t" r="r" b="b"/>
                <a:pathLst>
                  <a:path w="47697" h="38516" extrusionOk="0">
                    <a:moveTo>
                      <a:pt x="12372" y="1"/>
                    </a:moveTo>
                    <a:cubicBezTo>
                      <a:pt x="11596" y="1"/>
                      <a:pt x="10811" y="74"/>
                      <a:pt x="10026" y="225"/>
                    </a:cubicBezTo>
                    <a:cubicBezTo>
                      <a:pt x="4203" y="1344"/>
                      <a:pt x="0" y="6440"/>
                      <a:pt x="0" y="12369"/>
                    </a:cubicBezTo>
                    <a:cubicBezTo>
                      <a:pt x="0" y="15893"/>
                      <a:pt x="1691" y="18751"/>
                      <a:pt x="3596" y="21406"/>
                    </a:cubicBezTo>
                    <a:cubicBezTo>
                      <a:pt x="9049" y="29014"/>
                      <a:pt x="22789" y="37825"/>
                      <a:pt x="23849" y="38491"/>
                    </a:cubicBezTo>
                    <a:lnTo>
                      <a:pt x="23849" y="38515"/>
                    </a:lnTo>
                    <a:cubicBezTo>
                      <a:pt x="24908" y="37836"/>
                      <a:pt x="38648" y="29026"/>
                      <a:pt x="44101" y="21430"/>
                    </a:cubicBezTo>
                    <a:cubicBezTo>
                      <a:pt x="46006" y="18775"/>
                      <a:pt x="47697" y="15917"/>
                      <a:pt x="47697" y="12393"/>
                    </a:cubicBezTo>
                    <a:cubicBezTo>
                      <a:pt x="47697" y="5559"/>
                      <a:pt x="42161" y="22"/>
                      <a:pt x="35338" y="22"/>
                    </a:cubicBezTo>
                    <a:cubicBezTo>
                      <a:pt x="30278" y="22"/>
                      <a:pt x="25730" y="3106"/>
                      <a:pt x="23849" y="7809"/>
                    </a:cubicBezTo>
                    <a:lnTo>
                      <a:pt x="23849" y="7785"/>
                    </a:lnTo>
                    <a:cubicBezTo>
                      <a:pt x="21953" y="3015"/>
                      <a:pt x="17356" y="1"/>
                      <a:pt x="12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9"/>
              <p:cNvSpPr/>
              <p:nvPr/>
            </p:nvSpPr>
            <p:spPr>
              <a:xfrm>
                <a:off x="1579655" y="893665"/>
                <a:ext cx="5986565" cy="4831766"/>
              </a:xfrm>
              <a:custGeom>
                <a:avLst/>
                <a:gdLst/>
                <a:ahLst/>
                <a:cxnLst/>
                <a:rect l="l" t="t" r="r" b="b"/>
                <a:pathLst>
                  <a:path w="41089" h="33163" extrusionOk="0">
                    <a:moveTo>
                      <a:pt x="10662" y="1"/>
                    </a:moveTo>
                    <a:cubicBezTo>
                      <a:pt x="9995" y="1"/>
                      <a:pt x="9320" y="64"/>
                      <a:pt x="8644" y="194"/>
                    </a:cubicBezTo>
                    <a:cubicBezTo>
                      <a:pt x="3632" y="1158"/>
                      <a:pt x="0" y="5540"/>
                      <a:pt x="0" y="10636"/>
                    </a:cubicBezTo>
                    <a:cubicBezTo>
                      <a:pt x="0" y="13684"/>
                      <a:pt x="1453" y="16148"/>
                      <a:pt x="3096" y="18422"/>
                    </a:cubicBezTo>
                    <a:cubicBezTo>
                      <a:pt x="7799" y="24971"/>
                      <a:pt x="19634" y="32567"/>
                      <a:pt x="20539" y="33138"/>
                    </a:cubicBezTo>
                    <a:lnTo>
                      <a:pt x="20539" y="33162"/>
                    </a:lnTo>
                    <a:cubicBezTo>
                      <a:pt x="21455" y="32579"/>
                      <a:pt x="33290" y="24995"/>
                      <a:pt x="37993" y="18446"/>
                    </a:cubicBezTo>
                    <a:cubicBezTo>
                      <a:pt x="39624" y="16160"/>
                      <a:pt x="41089" y="13696"/>
                      <a:pt x="41089" y="10659"/>
                    </a:cubicBezTo>
                    <a:cubicBezTo>
                      <a:pt x="41077" y="4778"/>
                      <a:pt x="36314" y="15"/>
                      <a:pt x="30433" y="15"/>
                    </a:cubicBezTo>
                    <a:cubicBezTo>
                      <a:pt x="26075" y="15"/>
                      <a:pt x="22158" y="2670"/>
                      <a:pt x="20539" y="6718"/>
                    </a:cubicBezTo>
                    <a:lnTo>
                      <a:pt x="20539" y="6695"/>
                    </a:lnTo>
                    <a:cubicBezTo>
                      <a:pt x="18901" y="2595"/>
                      <a:pt x="14945" y="1"/>
                      <a:pt x="10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9"/>
              <p:cNvSpPr/>
              <p:nvPr/>
            </p:nvSpPr>
            <p:spPr>
              <a:xfrm>
                <a:off x="2138268" y="1343582"/>
                <a:ext cx="4867753" cy="3930773"/>
              </a:xfrm>
              <a:custGeom>
                <a:avLst/>
                <a:gdLst/>
                <a:ahLst/>
                <a:cxnLst/>
                <a:rect l="l" t="t" r="r" b="b"/>
                <a:pathLst>
                  <a:path w="33410" h="26979" extrusionOk="0">
                    <a:moveTo>
                      <a:pt x="8653" y="1"/>
                    </a:moveTo>
                    <a:cubicBezTo>
                      <a:pt x="8115" y="1"/>
                      <a:pt x="7570" y="51"/>
                      <a:pt x="7025" y="154"/>
                    </a:cubicBezTo>
                    <a:cubicBezTo>
                      <a:pt x="2953" y="940"/>
                      <a:pt x="0" y="4512"/>
                      <a:pt x="0" y="8667"/>
                    </a:cubicBezTo>
                    <a:cubicBezTo>
                      <a:pt x="0" y="11131"/>
                      <a:pt x="1191" y="13132"/>
                      <a:pt x="2512" y="14989"/>
                    </a:cubicBezTo>
                    <a:cubicBezTo>
                      <a:pt x="6346" y="20323"/>
                      <a:pt x="15967" y="26502"/>
                      <a:pt x="16705" y="26967"/>
                    </a:cubicBezTo>
                    <a:lnTo>
                      <a:pt x="16705" y="26979"/>
                    </a:lnTo>
                    <a:cubicBezTo>
                      <a:pt x="17455" y="26514"/>
                      <a:pt x="27075" y="20335"/>
                      <a:pt x="30897" y="15013"/>
                    </a:cubicBezTo>
                    <a:cubicBezTo>
                      <a:pt x="32230" y="13155"/>
                      <a:pt x="33409" y="11143"/>
                      <a:pt x="33409" y="8679"/>
                    </a:cubicBezTo>
                    <a:cubicBezTo>
                      <a:pt x="33409" y="3912"/>
                      <a:pt x="29540" y="35"/>
                      <a:pt x="24775" y="35"/>
                    </a:cubicBezTo>
                    <a:cubicBezTo>
                      <a:pt x="24768" y="35"/>
                      <a:pt x="24761" y="35"/>
                      <a:pt x="24753" y="35"/>
                    </a:cubicBezTo>
                    <a:cubicBezTo>
                      <a:pt x="24744" y="35"/>
                      <a:pt x="24734" y="35"/>
                      <a:pt x="24724" y="35"/>
                    </a:cubicBezTo>
                    <a:cubicBezTo>
                      <a:pt x="21188" y="35"/>
                      <a:pt x="18023" y="2199"/>
                      <a:pt x="16705" y="5476"/>
                    </a:cubicBezTo>
                    <a:lnTo>
                      <a:pt x="16705" y="5452"/>
                    </a:lnTo>
                    <a:cubicBezTo>
                      <a:pt x="15374" y="2109"/>
                      <a:pt x="12148" y="1"/>
                      <a:pt x="86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9"/>
              <p:cNvSpPr/>
              <p:nvPr/>
            </p:nvSpPr>
            <p:spPr>
              <a:xfrm>
                <a:off x="2665555" y="1769459"/>
                <a:ext cx="3813049" cy="3079899"/>
              </a:xfrm>
              <a:custGeom>
                <a:avLst/>
                <a:gdLst/>
                <a:ahLst/>
                <a:cxnLst/>
                <a:rect l="l" t="t" r="r" b="b"/>
                <a:pathLst>
                  <a:path w="26171" h="21139" extrusionOk="0">
                    <a:moveTo>
                      <a:pt x="6791" y="0"/>
                    </a:moveTo>
                    <a:cubicBezTo>
                      <a:pt x="6365" y="0"/>
                      <a:pt x="5933" y="41"/>
                      <a:pt x="5501" y="124"/>
                    </a:cubicBezTo>
                    <a:cubicBezTo>
                      <a:pt x="2311" y="743"/>
                      <a:pt x="1" y="3541"/>
                      <a:pt x="1" y="6792"/>
                    </a:cubicBezTo>
                    <a:cubicBezTo>
                      <a:pt x="1" y="8720"/>
                      <a:pt x="929" y="10292"/>
                      <a:pt x="1977" y="11756"/>
                    </a:cubicBezTo>
                    <a:cubicBezTo>
                      <a:pt x="4966" y="15924"/>
                      <a:pt x="12502" y="20758"/>
                      <a:pt x="13086" y="21127"/>
                    </a:cubicBezTo>
                    <a:lnTo>
                      <a:pt x="13086" y="21139"/>
                    </a:lnTo>
                    <a:cubicBezTo>
                      <a:pt x="13669" y="20769"/>
                      <a:pt x="21206" y="15936"/>
                      <a:pt x="24194" y="11768"/>
                    </a:cubicBezTo>
                    <a:cubicBezTo>
                      <a:pt x="25242" y="10304"/>
                      <a:pt x="26171" y="8744"/>
                      <a:pt x="26171" y="6803"/>
                    </a:cubicBezTo>
                    <a:cubicBezTo>
                      <a:pt x="26171" y="3053"/>
                      <a:pt x="23135" y="17"/>
                      <a:pt x="19384" y="17"/>
                    </a:cubicBezTo>
                    <a:cubicBezTo>
                      <a:pt x="16610" y="17"/>
                      <a:pt x="14110" y="1708"/>
                      <a:pt x="13086" y="4291"/>
                    </a:cubicBezTo>
                    <a:lnTo>
                      <a:pt x="13086" y="4279"/>
                    </a:lnTo>
                    <a:cubicBezTo>
                      <a:pt x="12045" y="1663"/>
                      <a:pt x="9526" y="0"/>
                      <a:pt x="67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9"/>
              <p:cNvSpPr/>
              <p:nvPr/>
            </p:nvSpPr>
            <p:spPr>
              <a:xfrm>
                <a:off x="3224167" y="2220979"/>
                <a:ext cx="2695841" cy="2177303"/>
              </a:xfrm>
              <a:custGeom>
                <a:avLst/>
                <a:gdLst/>
                <a:ahLst/>
                <a:cxnLst/>
                <a:rect l="l" t="t" r="r" b="b"/>
                <a:pathLst>
                  <a:path w="18503" h="14944" extrusionOk="0">
                    <a:moveTo>
                      <a:pt x="4792" y="0"/>
                    </a:moveTo>
                    <a:cubicBezTo>
                      <a:pt x="4495" y="0"/>
                      <a:pt x="4194" y="28"/>
                      <a:pt x="3894" y="85"/>
                    </a:cubicBezTo>
                    <a:cubicBezTo>
                      <a:pt x="1632" y="526"/>
                      <a:pt x="1" y="2502"/>
                      <a:pt x="1" y="4800"/>
                    </a:cubicBezTo>
                    <a:cubicBezTo>
                      <a:pt x="1" y="6169"/>
                      <a:pt x="655" y="7276"/>
                      <a:pt x="1394" y="8312"/>
                    </a:cubicBezTo>
                    <a:cubicBezTo>
                      <a:pt x="3513" y="11253"/>
                      <a:pt x="8835" y="14670"/>
                      <a:pt x="9252" y="14932"/>
                    </a:cubicBezTo>
                    <a:lnTo>
                      <a:pt x="9252" y="14944"/>
                    </a:lnTo>
                    <a:cubicBezTo>
                      <a:pt x="9657" y="14682"/>
                      <a:pt x="14991" y="11265"/>
                      <a:pt x="17110" y="8312"/>
                    </a:cubicBezTo>
                    <a:cubicBezTo>
                      <a:pt x="17860" y="7288"/>
                      <a:pt x="18503" y="6181"/>
                      <a:pt x="18503" y="4812"/>
                    </a:cubicBezTo>
                    <a:cubicBezTo>
                      <a:pt x="18503" y="2157"/>
                      <a:pt x="16360" y="14"/>
                      <a:pt x="13705" y="14"/>
                    </a:cubicBezTo>
                    <a:cubicBezTo>
                      <a:pt x="11740" y="14"/>
                      <a:pt x="9978" y="1204"/>
                      <a:pt x="9252" y="3026"/>
                    </a:cubicBezTo>
                    <a:cubicBezTo>
                      <a:pt x="8509" y="1169"/>
                      <a:pt x="6720" y="0"/>
                      <a:pt x="4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9"/>
              <p:cNvSpPr/>
              <p:nvPr/>
            </p:nvSpPr>
            <p:spPr>
              <a:xfrm>
                <a:off x="3687346" y="2595861"/>
                <a:ext cx="1769496" cy="1427836"/>
              </a:xfrm>
              <a:custGeom>
                <a:avLst/>
                <a:gdLst/>
                <a:ahLst/>
                <a:cxnLst/>
                <a:rect l="l" t="t" r="r" b="b"/>
                <a:pathLst>
                  <a:path w="12145" h="9800" extrusionOk="0">
                    <a:moveTo>
                      <a:pt x="9002" y="0"/>
                    </a:moveTo>
                    <a:cubicBezTo>
                      <a:pt x="7704" y="0"/>
                      <a:pt x="6549" y="786"/>
                      <a:pt x="6073" y="1989"/>
                    </a:cubicBezTo>
                    <a:cubicBezTo>
                      <a:pt x="5588" y="773"/>
                      <a:pt x="4417" y="3"/>
                      <a:pt x="3154" y="3"/>
                    </a:cubicBezTo>
                    <a:cubicBezTo>
                      <a:pt x="2958" y="3"/>
                      <a:pt x="2759" y="21"/>
                      <a:pt x="2560" y="60"/>
                    </a:cubicBezTo>
                    <a:cubicBezTo>
                      <a:pt x="1072" y="346"/>
                      <a:pt x="1" y="1643"/>
                      <a:pt x="1" y="3156"/>
                    </a:cubicBezTo>
                    <a:cubicBezTo>
                      <a:pt x="1" y="4048"/>
                      <a:pt x="429" y="4775"/>
                      <a:pt x="917" y="5453"/>
                    </a:cubicBezTo>
                    <a:cubicBezTo>
                      <a:pt x="2310" y="7382"/>
                      <a:pt x="5799" y="9633"/>
                      <a:pt x="6073" y="9799"/>
                    </a:cubicBezTo>
                    <a:cubicBezTo>
                      <a:pt x="6347" y="9633"/>
                      <a:pt x="9835" y="7382"/>
                      <a:pt x="11228" y="5453"/>
                    </a:cubicBezTo>
                    <a:cubicBezTo>
                      <a:pt x="11716" y="4775"/>
                      <a:pt x="12145" y="4048"/>
                      <a:pt x="12145" y="3156"/>
                    </a:cubicBezTo>
                    <a:cubicBezTo>
                      <a:pt x="12145" y="1417"/>
                      <a:pt x="10740" y="0"/>
                      <a:pt x="90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9"/>
              <p:cNvSpPr/>
              <p:nvPr/>
            </p:nvSpPr>
            <p:spPr>
              <a:xfrm>
                <a:off x="4049847" y="2887695"/>
                <a:ext cx="1044505" cy="842860"/>
              </a:xfrm>
              <a:custGeom>
                <a:avLst/>
                <a:gdLst/>
                <a:ahLst/>
                <a:cxnLst/>
                <a:rect l="l" t="t" r="r" b="b"/>
                <a:pathLst>
                  <a:path w="7169" h="5785" extrusionOk="0">
                    <a:moveTo>
                      <a:pt x="1860" y="0"/>
                    </a:moveTo>
                    <a:cubicBezTo>
                      <a:pt x="1745" y="0"/>
                      <a:pt x="1629" y="11"/>
                      <a:pt x="1513" y="33"/>
                    </a:cubicBezTo>
                    <a:cubicBezTo>
                      <a:pt x="632" y="212"/>
                      <a:pt x="1" y="974"/>
                      <a:pt x="1" y="1867"/>
                    </a:cubicBezTo>
                    <a:cubicBezTo>
                      <a:pt x="1" y="2391"/>
                      <a:pt x="263" y="2819"/>
                      <a:pt x="549" y="3224"/>
                    </a:cubicBezTo>
                    <a:cubicBezTo>
                      <a:pt x="1358" y="4367"/>
                      <a:pt x="3430" y="5689"/>
                      <a:pt x="3585" y="5784"/>
                    </a:cubicBezTo>
                    <a:cubicBezTo>
                      <a:pt x="3739" y="5689"/>
                      <a:pt x="5811" y="4367"/>
                      <a:pt x="6621" y="3224"/>
                    </a:cubicBezTo>
                    <a:cubicBezTo>
                      <a:pt x="6907" y="2819"/>
                      <a:pt x="7168" y="2391"/>
                      <a:pt x="7168" y="1867"/>
                    </a:cubicBezTo>
                    <a:cubicBezTo>
                      <a:pt x="7168" y="843"/>
                      <a:pt x="6335" y="10"/>
                      <a:pt x="5311" y="10"/>
                    </a:cubicBezTo>
                    <a:cubicBezTo>
                      <a:pt x="4549" y="10"/>
                      <a:pt x="3870" y="474"/>
                      <a:pt x="3585" y="1176"/>
                    </a:cubicBezTo>
                    <a:cubicBezTo>
                      <a:pt x="3296" y="454"/>
                      <a:pt x="2605" y="0"/>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87" name="Google Shape;1887;p9"/>
          <p:cNvSpPr/>
          <p:nvPr/>
        </p:nvSpPr>
        <p:spPr>
          <a:xfrm flipH="1">
            <a:off x="1396650" y="1421675"/>
            <a:ext cx="6350700" cy="15141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9"/>
          <p:cNvSpPr/>
          <p:nvPr/>
        </p:nvSpPr>
        <p:spPr>
          <a:xfrm flipH="1">
            <a:off x="1774500" y="3151125"/>
            <a:ext cx="5595000" cy="642900"/>
          </a:xfrm>
          <a:prstGeom prst="roundRect">
            <a:avLst>
              <a:gd name="adj" fmla="val 25270"/>
            </a:avLst>
          </a:prstGeom>
          <a:solidFill>
            <a:schemeClr val="accen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9"/>
          <p:cNvSpPr txBox="1">
            <a:spLocks noGrp="1"/>
          </p:cNvSpPr>
          <p:nvPr>
            <p:ph type="title"/>
          </p:nvPr>
        </p:nvSpPr>
        <p:spPr>
          <a:xfrm>
            <a:off x="2345400" y="1629813"/>
            <a:ext cx="4453200" cy="1140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9600">
                <a:solidFill>
                  <a:schemeClr val="accent6"/>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1890" name="Google Shape;1890;p9"/>
          <p:cNvSpPr txBox="1">
            <a:spLocks noGrp="1"/>
          </p:cNvSpPr>
          <p:nvPr>
            <p:ph type="subTitle" idx="1"/>
          </p:nvPr>
        </p:nvSpPr>
        <p:spPr>
          <a:xfrm>
            <a:off x="2156100" y="3151113"/>
            <a:ext cx="4831800" cy="642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b="0">
                <a:solidFill>
                  <a:schemeClr val="lt1"/>
                </a:solidFill>
                <a:latin typeface="Ubuntu"/>
                <a:ea typeface="Ubuntu"/>
                <a:cs typeface="Ubuntu"/>
                <a:sym typeface="Ubuntu"/>
              </a:defRPr>
            </a:lvl1pPr>
            <a:lvl2pPr lvl="1" rtl="0">
              <a:spcBef>
                <a:spcPts val="0"/>
              </a:spcBef>
              <a:spcAft>
                <a:spcPts val="0"/>
              </a:spcAft>
              <a:buNone/>
              <a:defRPr sz="1400" b="0">
                <a:solidFill>
                  <a:schemeClr val="lt1"/>
                </a:solidFill>
                <a:latin typeface="Ubuntu"/>
                <a:ea typeface="Ubuntu"/>
                <a:cs typeface="Ubuntu"/>
                <a:sym typeface="Ubuntu"/>
              </a:defRPr>
            </a:lvl2pPr>
            <a:lvl3pPr lvl="2" rtl="0">
              <a:spcBef>
                <a:spcPts val="0"/>
              </a:spcBef>
              <a:spcAft>
                <a:spcPts val="0"/>
              </a:spcAft>
              <a:buNone/>
              <a:defRPr sz="1400" b="0">
                <a:solidFill>
                  <a:schemeClr val="lt1"/>
                </a:solidFill>
                <a:latin typeface="Ubuntu"/>
                <a:ea typeface="Ubuntu"/>
                <a:cs typeface="Ubuntu"/>
                <a:sym typeface="Ubuntu"/>
              </a:defRPr>
            </a:lvl3pPr>
            <a:lvl4pPr lvl="3" rtl="0">
              <a:spcBef>
                <a:spcPts val="0"/>
              </a:spcBef>
              <a:spcAft>
                <a:spcPts val="0"/>
              </a:spcAft>
              <a:buNone/>
              <a:defRPr sz="1400" b="0">
                <a:solidFill>
                  <a:schemeClr val="lt1"/>
                </a:solidFill>
                <a:latin typeface="Ubuntu"/>
                <a:ea typeface="Ubuntu"/>
                <a:cs typeface="Ubuntu"/>
                <a:sym typeface="Ubuntu"/>
              </a:defRPr>
            </a:lvl4pPr>
            <a:lvl5pPr lvl="4" rtl="0">
              <a:spcBef>
                <a:spcPts val="0"/>
              </a:spcBef>
              <a:spcAft>
                <a:spcPts val="0"/>
              </a:spcAft>
              <a:buNone/>
              <a:defRPr sz="1400" b="0">
                <a:solidFill>
                  <a:schemeClr val="lt1"/>
                </a:solidFill>
                <a:latin typeface="Ubuntu"/>
                <a:ea typeface="Ubuntu"/>
                <a:cs typeface="Ubuntu"/>
                <a:sym typeface="Ubuntu"/>
              </a:defRPr>
            </a:lvl5pPr>
            <a:lvl6pPr lvl="5" rtl="0">
              <a:spcBef>
                <a:spcPts val="0"/>
              </a:spcBef>
              <a:spcAft>
                <a:spcPts val="0"/>
              </a:spcAft>
              <a:buNone/>
              <a:defRPr sz="1400" b="0">
                <a:solidFill>
                  <a:schemeClr val="lt1"/>
                </a:solidFill>
                <a:latin typeface="Ubuntu"/>
                <a:ea typeface="Ubuntu"/>
                <a:cs typeface="Ubuntu"/>
                <a:sym typeface="Ubuntu"/>
              </a:defRPr>
            </a:lvl6pPr>
            <a:lvl7pPr lvl="6" rtl="0">
              <a:spcBef>
                <a:spcPts val="0"/>
              </a:spcBef>
              <a:spcAft>
                <a:spcPts val="0"/>
              </a:spcAft>
              <a:buNone/>
              <a:defRPr sz="1400" b="0">
                <a:solidFill>
                  <a:schemeClr val="lt1"/>
                </a:solidFill>
                <a:latin typeface="Ubuntu"/>
                <a:ea typeface="Ubuntu"/>
                <a:cs typeface="Ubuntu"/>
                <a:sym typeface="Ubuntu"/>
              </a:defRPr>
            </a:lvl7pPr>
            <a:lvl8pPr lvl="7" rtl="0">
              <a:spcBef>
                <a:spcPts val="0"/>
              </a:spcBef>
              <a:spcAft>
                <a:spcPts val="0"/>
              </a:spcAft>
              <a:buNone/>
              <a:defRPr sz="1400" b="0">
                <a:solidFill>
                  <a:schemeClr val="lt1"/>
                </a:solidFill>
                <a:latin typeface="Ubuntu"/>
                <a:ea typeface="Ubuntu"/>
                <a:cs typeface="Ubuntu"/>
                <a:sym typeface="Ubuntu"/>
              </a:defRPr>
            </a:lvl8pPr>
            <a:lvl9pPr lvl="8" rtl="0">
              <a:spcBef>
                <a:spcPts val="0"/>
              </a:spcBef>
              <a:spcAft>
                <a:spcPts val="0"/>
              </a:spcAft>
              <a:buNone/>
              <a:defRPr sz="1400" b="0">
                <a:solidFill>
                  <a:schemeClr val="lt1"/>
                </a:solidFill>
                <a:latin typeface="Ubuntu"/>
                <a:ea typeface="Ubuntu"/>
                <a:cs typeface="Ubuntu"/>
                <a:sym typeface="Ubuntu"/>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891"/>
        <p:cNvGrpSpPr/>
        <p:nvPr/>
      </p:nvGrpSpPr>
      <p:grpSpPr>
        <a:xfrm>
          <a:off x="0" y="0"/>
          <a:ext cx="0" cy="0"/>
          <a:chOff x="0" y="0"/>
          <a:chExt cx="0" cy="0"/>
        </a:xfrm>
      </p:grpSpPr>
      <p:sp>
        <p:nvSpPr>
          <p:cNvPr id="1892" name="Google Shape;1892;p10"/>
          <p:cNvSpPr/>
          <p:nvPr/>
        </p:nvSpPr>
        <p:spPr>
          <a:xfrm>
            <a:off x="5023425" y="511525"/>
            <a:ext cx="4674900" cy="835800"/>
          </a:xfrm>
          <a:prstGeom prst="roundRect">
            <a:avLst>
              <a:gd name="adj" fmla="val 25270"/>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893" name="Google Shape;1893;p10"/>
          <p:cNvSpPr txBox="1">
            <a:spLocks noGrp="1"/>
          </p:cNvSpPr>
          <p:nvPr>
            <p:ph type="body" idx="1"/>
          </p:nvPr>
        </p:nvSpPr>
        <p:spPr>
          <a:xfrm>
            <a:off x="5191625" y="511525"/>
            <a:ext cx="3090300" cy="772500"/>
          </a:xfrm>
          <a:prstGeom prst="rect">
            <a:avLst/>
          </a:prstGeom>
        </p:spPr>
        <p:txBody>
          <a:bodyPr spcFirstLastPara="1" wrap="square" lIns="91425" tIns="91425" rIns="91425" bIns="91425" anchor="t" anchorCtr="0">
            <a:noAutofit/>
          </a:bodyPr>
          <a:lstStyle>
            <a:lvl1pPr marL="457200" lvl="0" indent="-228600">
              <a:lnSpc>
                <a:spcPct val="100000"/>
              </a:lnSpc>
              <a:spcBef>
                <a:spcPts val="0"/>
              </a:spcBef>
              <a:spcAft>
                <a:spcPts val="0"/>
              </a:spcAft>
              <a:buSzPts val="1400"/>
              <a:buNone/>
              <a:defRPr sz="2200">
                <a:solidFill>
                  <a:schemeClr val="lt1"/>
                </a:solidFill>
                <a:latin typeface="Titan One"/>
                <a:ea typeface="Titan One"/>
                <a:cs typeface="Titan One"/>
                <a:sym typeface="Titan One"/>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830025" y="227975"/>
            <a:ext cx="7028400" cy="5115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lt1"/>
              </a:buClr>
              <a:buSzPts val="3000"/>
              <a:buFont typeface="Titan One"/>
              <a:buNone/>
              <a:defRPr sz="3000">
                <a:solidFill>
                  <a:schemeClr val="lt1"/>
                </a:solidFill>
                <a:latin typeface="Titan One"/>
                <a:ea typeface="Titan One"/>
                <a:cs typeface="Titan One"/>
                <a:sym typeface="Titan One"/>
              </a:defRPr>
            </a:lvl1pPr>
            <a:lvl2pPr lvl="1" algn="ctr">
              <a:spcBef>
                <a:spcPts val="0"/>
              </a:spcBef>
              <a:spcAft>
                <a:spcPts val="0"/>
              </a:spcAft>
              <a:buClr>
                <a:schemeClr val="lt1"/>
              </a:buClr>
              <a:buSzPts val="3000"/>
              <a:buFont typeface="Titan One"/>
              <a:buNone/>
              <a:defRPr sz="3000">
                <a:solidFill>
                  <a:schemeClr val="lt1"/>
                </a:solidFill>
                <a:latin typeface="Titan One"/>
                <a:ea typeface="Titan One"/>
                <a:cs typeface="Titan One"/>
                <a:sym typeface="Titan One"/>
              </a:defRPr>
            </a:lvl2pPr>
            <a:lvl3pPr lvl="2" algn="ctr">
              <a:spcBef>
                <a:spcPts val="0"/>
              </a:spcBef>
              <a:spcAft>
                <a:spcPts val="0"/>
              </a:spcAft>
              <a:buClr>
                <a:schemeClr val="lt1"/>
              </a:buClr>
              <a:buSzPts val="3000"/>
              <a:buFont typeface="Titan One"/>
              <a:buNone/>
              <a:defRPr sz="3000">
                <a:solidFill>
                  <a:schemeClr val="lt1"/>
                </a:solidFill>
                <a:latin typeface="Titan One"/>
                <a:ea typeface="Titan One"/>
                <a:cs typeface="Titan One"/>
                <a:sym typeface="Titan One"/>
              </a:defRPr>
            </a:lvl3pPr>
            <a:lvl4pPr lvl="3" algn="ctr">
              <a:spcBef>
                <a:spcPts val="0"/>
              </a:spcBef>
              <a:spcAft>
                <a:spcPts val="0"/>
              </a:spcAft>
              <a:buClr>
                <a:schemeClr val="lt1"/>
              </a:buClr>
              <a:buSzPts val="3000"/>
              <a:buFont typeface="Titan One"/>
              <a:buNone/>
              <a:defRPr sz="3000">
                <a:solidFill>
                  <a:schemeClr val="lt1"/>
                </a:solidFill>
                <a:latin typeface="Titan One"/>
                <a:ea typeface="Titan One"/>
                <a:cs typeface="Titan One"/>
                <a:sym typeface="Titan One"/>
              </a:defRPr>
            </a:lvl4pPr>
            <a:lvl5pPr lvl="4" algn="ctr">
              <a:spcBef>
                <a:spcPts val="0"/>
              </a:spcBef>
              <a:spcAft>
                <a:spcPts val="0"/>
              </a:spcAft>
              <a:buClr>
                <a:schemeClr val="lt1"/>
              </a:buClr>
              <a:buSzPts val="3000"/>
              <a:buFont typeface="Titan One"/>
              <a:buNone/>
              <a:defRPr sz="3000">
                <a:solidFill>
                  <a:schemeClr val="lt1"/>
                </a:solidFill>
                <a:latin typeface="Titan One"/>
                <a:ea typeface="Titan One"/>
                <a:cs typeface="Titan One"/>
                <a:sym typeface="Titan One"/>
              </a:defRPr>
            </a:lvl5pPr>
            <a:lvl6pPr lvl="5" algn="ctr">
              <a:spcBef>
                <a:spcPts val="0"/>
              </a:spcBef>
              <a:spcAft>
                <a:spcPts val="0"/>
              </a:spcAft>
              <a:buClr>
                <a:schemeClr val="lt1"/>
              </a:buClr>
              <a:buSzPts val="3000"/>
              <a:buFont typeface="Titan One"/>
              <a:buNone/>
              <a:defRPr sz="3000">
                <a:solidFill>
                  <a:schemeClr val="lt1"/>
                </a:solidFill>
                <a:latin typeface="Titan One"/>
                <a:ea typeface="Titan One"/>
                <a:cs typeface="Titan One"/>
                <a:sym typeface="Titan One"/>
              </a:defRPr>
            </a:lvl6pPr>
            <a:lvl7pPr lvl="6" algn="ctr">
              <a:spcBef>
                <a:spcPts val="0"/>
              </a:spcBef>
              <a:spcAft>
                <a:spcPts val="0"/>
              </a:spcAft>
              <a:buClr>
                <a:schemeClr val="lt1"/>
              </a:buClr>
              <a:buSzPts val="3000"/>
              <a:buFont typeface="Titan One"/>
              <a:buNone/>
              <a:defRPr sz="3000">
                <a:solidFill>
                  <a:schemeClr val="lt1"/>
                </a:solidFill>
                <a:latin typeface="Titan One"/>
                <a:ea typeface="Titan One"/>
                <a:cs typeface="Titan One"/>
                <a:sym typeface="Titan One"/>
              </a:defRPr>
            </a:lvl7pPr>
            <a:lvl8pPr lvl="7" algn="ctr">
              <a:spcBef>
                <a:spcPts val="0"/>
              </a:spcBef>
              <a:spcAft>
                <a:spcPts val="0"/>
              </a:spcAft>
              <a:buClr>
                <a:schemeClr val="lt1"/>
              </a:buClr>
              <a:buSzPts val="3000"/>
              <a:buFont typeface="Titan One"/>
              <a:buNone/>
              <a:defRPr sz="3000">
                <a:solidFill>
                  <a:schemeClr val="lt1"/>
                </a:solidFill>
                <a:latin typeface="Titan One"/>
                <a:ea typeface="Titan One"/>
                <a:cs typeface="Titan One"/>
                <a:sym typeface="Titan One"/>
              </a:defRPr>
            </a:lvl8pPr>
            <a:lvl9pPr lvl="8" algn="ctr">
              <a:spcBef>
                <a:spcPts val="0"/>
              </a:spcBef>
              <a:spcAft>
                <a:spcPts val="0"/>
              </a:spcAft>
              <a:buClr>
                <a:schemeClr val="lt1"/>
              </a:buClr>
              <a:buSzPts val="3000"/>
              <a:buFont typeface="Titan One"/>
              <a:buNone/>
              <a:defRPr sz="3000">
                <a:solidFill>
                  <a:schemeClr val="lt1"/>
                </a:solidFill>
                <a:latin typeface="Titan One"/>
                <a:ea typeface="Titan One"/>
                <a:cs typeface="Titan One"/>
                <a:sym typeface="Titan One"/>
              </a:defRPr>
            </a:lvl9pPr>
          </a:lstStyle>
          <a:p>
            <a:endParaRPr/>
          </a:p>
        </p:txBody>
      </p:sp>
      <p:sp>
        <p:nvSpPr>
          <p:cNvPr id="7" name="Google Shape;7;p1"/>
          <p:cNvSpPr txBox="1">
            <a:spLocks noGrp="1"/>
          </p:cNvSpPr>
          <p:nvPr>
            <p:ph type="body" idx="1"/>
          </p:nvPr>
        </p:nvSpPr>
        <p:spPr>
          <a:xfrm>
            <a:off x="830025" y="1866700"/>
            <a:ext cx="4433100" cy="17619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1pPr>
            <a:lvl2pPr marL="914400" lvl="1" indent="-317500">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2pPr>
            <a:lvl3pPr marL="1371600" lvl="2" indent="-317500">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3pPr>
            <a:lvl4pPr marL="1828800" lvl="3" indent="-317500">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4pPr>
            <a:lvl5pPr marL="2286000" lvl="4" indent="-317500">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5pPr>
            <a:lvl6pPr marL="2743200" lvl="5" indent="-317500">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6pPr>
            <a:lvl7pPr marL="3200400" lvl="6" indent="-317500">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7pPr>
            <a:lvl8pPr marL="3657600" lvl="7" indent="-317500">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8pPr>
            <a:lvl9pPr marL="4114800" lvl="8" indent="-317500">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907"/>
        <p:cNvGrpSpPr/>
        <p:nvPr/>
      </p:nvGrpSpPr>
      <p:grpSpPr>
        <a:xfrm>
          <a:off x="0" y="0"/>
          <a:ext cx="0" cy="0"/>
          <a:chOff x="0" y="0"/>
          <a:chExt cx="0" cy="0"/>
        </a:xfrm>
      </p:grpSpPr>
      <p:sp>
        <p:nvSpPr>
          <p:cNvPr id="6908" name="Google Shape;6908;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909" name="Google Shape;6909;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911"/>
        <p:cNvGrpSpPr/>
        <p:nvPr/>
      </p:nvGrpSpPr>
      <p:grpSpPr>
        <a:xfrm>
          <a:off x="0" y="0"/>
          <a:ext cx="0" cy="0"/>
          <a:chOff x="0" y="0"/>
          <a:chExt cx="0" cy="0"/>
        </a:xfrm>
      </p:grpSpPr>
      <p:sp>
        <p:nvSpPr>
          <p:cNvPr id="6912" name="Google Shape;6912;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913" name="Google Shape;6913;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4.xml"/><Relationship Id="rId1" Type="http://schemas.openxmlformats.org/officeDocument/2006/relationships/slideLayout" Target="../slideLayouts/slideLayout22.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gVgHEUqLxdaRmqKn95wP6aWViYczs4j8nSXVBwi2a9k/copy"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8.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1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8.xml"/><Relationship Id="rId1" Type="http://schemas.openxmlformats.org/officeDocument/2006/relationships/slideLayout" Target="../slideLayouts/slideLayout4.xml"/><Relationship Id="rId4" Type="http://schemas.openxmlformats.org/officeDocument/2006/relationships/image" Target="../media/image13.jpg"/></Relationships>
</file>

<file path=ppt/slides/_rels/slide2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9.xml"/></Relationships>
</file>

<file path=ppt/slides/_rels/slide31.xml.rels><?xml version="1.0" encoding="UTF-8" standalone="yes"?>
<Relationships xmlns="http://schemas.openxmlformats.org/package/2006/relationships"><Relationship Id="rId8" Type="http://schemas.openxmlformats.org/officeDocument/2006/relationships/hyperlink" Target="https://www.freepik.com/free-photo/schoolgirls-uniform-with-chalkboard_5000424.htm#page=3&amp;query=freepik+Elementary&amp;position=7/?utm_source=slidesgo_template&amp;utm_medium=referral-link&amp;utm_campaign=sg_resources&amp;utm_content=freepik" TargetMode="External"/><Relationship Id="rId3" Type="http://schemas.openxmlformats.org/officeDocument/2006/relationships/hyperlink" Target="https://www.freepik.com/free-photo/boy-peeping-into-notebooks-girls_2475583.htm/?utm_source=slidesgo_template&amp;utm_medium=referral-link&amp;utm_campaign=sg_resources&amp;utm_content=freepik" TargetMode="External"/><Relationship Id="rId7" Type="http://schemas.openxmlformats.org/officeDocument/2006/relationships/hyperlink" Target="https://www.freepik.com/free-photo/cheerful-kids-running-school-corridor_2555137.htm#page=1&amp;query=freepik+Elementary&amp;position=45/?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26.xml"/><Relationship Id="rId6" Type="http://schemas.openxmlformats.org/officeDocument/2006/relationships/hyperlink" Target="https://www.freepik.com/free-photo/top-view-assortment-education-day-elements-with-copy-space_10752900.htm#page=1&amp;query=freepik+Elementary&amp;position=4/?utm_source=slidesgo_template&amp;utm_medium=referral-link&amp;utm_campaign=sg_resources&amp;utm_content=freepik" TargetMode="External"/><Relationship Id="rId5" Type="http://schemas.openxmlformats.org/officeDocument/2006/relationships/hyperlink" Target="https://www.freepik.com/free-photo/schoolgirl-sitting-table-drawing_1267523.htm#page=1&amp;query=freepik+Elementary&amp;position=10/?utm_source=slidesgo_template&amp;utm_medium=referral-link&amp;utm_campaign=sg_resources&amp;utm_content=freepik" TargetMode="External"/><Relationship Id="rId4" Type="http://schemas.openxmlformats.org/officeDocument/2006/relationships/hyperlink" Target="https://www.freepik.com/free-photo/boy-looking-girls-lesson_2475602.htm/?utm_source=slidesgo_template&amp;utm_medium=referral-link&amp;utm_campaign=sg_resources&amp;utm_content=freepik" TargetMode="External"/><Relationship Id="rId9" Type="http://schemas.openxmlformats.org/officeDocument/2006/relationships/hyperlink" Target="https://www.freepik.com/free-photo/pupils-examining-globe-lesson_2601929.htm#page=3&amp;query=freepik%20Elementary&amp;position=43/?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boy-sitting-with-hands-table-classroom_2483436.htm/?utm_source=slidesgo_template&amp;utm_medium=referral-link&amp;utm_campaign=sg_resources&amp;utm_content=freepik" TargetMode="External"/><Relationship Id="rId3" Type="http://schemas.openxmlformats.org/officeDocument/2006/relationships/hyperlink" Target="https://www.freepik.com/free-photo/close-up-two-girls-standing-near-window-painting-easel-with-paint-brush_4124212.htm/?utm_source=slidesgo_template&amp;utm_medium=referral-link&amp;utm_campaign=sg_resources&amp;utm_content=freepik" TargetMode="External"/><Relationship Id="rId7" Type="http://schemas.openxmlformats.org/officeDocument/2006/relationships/hyperlink" Target="https://www.freepik.com/free-photo/kids-taking-selfie-classroom_2475611.htm/?utm_source=slidesgo_template&amp;utm_medium=referral-link&amp;utm_campaign=sg_resources&amp;utm_content=freepik" TargetMode="External"/><Relationship Id="rId2" Type="http://schemas.openxmlformats.org/officeDocument/2006/relationships/notesSlide" Target="../notesSlides/notesSlide32.xml"/><Relationship Id="rId1" Type="http://schemas.openxmlformats.org/officeDocument/2006/relationships/slideLayout" Target="../slideLayouts/slideLayout27.xml"/><Relationship Id="rId6" Type="http://schemas.openxmlformats.org/officeDocument/2006/relationships/hyperlink" Target="https://www.freepik.com/free-photo/smiling-mother-assisting-her-daughter-drawing-lying-carpet_3817165.htm#page=7&amp;query=freepik+Elementary&amp;position=30/?utm_source=slidesgo_template&amp;utm_medium=referral-link&amp;utm_campaign=sg_resources&amp;utm_content=freepik" TargetMode="External"/><Relationship Id="rId5" Type="http://schemas.openxmlformats.org/officeDocument/2006/relationships/hyperlink" Target="https://www.freepik.com/free-photo/cheerful-pupils-with-apples_2555106.htm#page=1&amp;query=freepik+Elementary&amp;position=3/?utm_source=slidesgo_template&amp;utm_medium=referral-link&amp;utm_campaign=sg_resources&amp;utm_content=freepik" TargetMode="External"/><Relationship Id="rId4" Type="http://schemas.openxmlformats.org/officeDocument/2006/relationships/hyperlink" Target="https://www.freepik.com/free-photo/smart-schoolgirl-having-idea_4975740.htm/?utm_source=slidesgo_template&amp;utm_medium=referral-link&amp;utm_campaign=sg_resources&amp;utm_content=freepik" TargetMode="External"/><Relationship Id="rId9" Type="http://schemas.openxmlformats.org/officeDocument/2006/relationships/hyperlink" Target="https://www.freepik.com/free-photo/girls-sitting-desk-classroom_2475609.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3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4.xml"/><Relationship Id="rId1" Type="http://schemas.openxmlformats.org/officeDocument/2006/relationships/slideLayout" Target="../slideLayouts/slideLayout3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5.xml"/><Relationship Id="rId1" Type="http://schemas.openxmlformats.org/officeDocument/2006/relationships/slideLayout" Target="../slideLayouts/slideLayout33.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6.xml"/><Relationship Id="rId1" Type="http://schemas.openxmlformats.org/officeDocument/2006/relationships/slideLayout" Target="../slideLayouts/slideLayout33.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Titan+One?preview.text_type=custom" TargetMode="External"/><Relationship Id="rId2" Type="http://schemas.openxmlformats.org/officeDocument/2006/relationships/notesSlide" Target="../notesSlides/notesSlide37.xml"/><Relationship Id="rId1" Type="http://schemas.openxmlformats.org/officeDocument/2006/relationships/slideLayout" Target="../slideLayouts/slideLayout33.xml"/><Relationship Id="rId4" Type="http://schemas.openxmlformats.org/officeDocument/2006/relationships/hyperlink" Target="https://fonts.google.com/specimen/Ubuntu?preview.text_type=custom" TargetMode="External"/></Relationships>
</file>

<file path=ppt/slides/_rels/slide38.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9.gif"/><Relationship Id="rId2" Type="http://schemas.openxmlformats.org/officeDocument/2006/relationships/notesSlide" Target="../notesSlides/notesSlide38.xml"/><Relationship Id="rId1" Type="http://schemas.openxmlformats.org/officeDocument/2006/relationships/slideLayout" Target="../slideLayouts/slideLayout3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8.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7.gif"/><Relationship Id="rId4" Type="http://schemas.openxmlformats.org/officeDocument/2006/relationships/image" Target="../media/image15.gif"/><Relationship Id="rId9" Type="http://schemas.openxmlformats.org/officeDocument/2006/relationships/image" Target="../media/image16.gif"/></Relationships>
</file>

<file path=ppt/slides/_rels/slide3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3.xml"/></Relationships>
</file>

<file path=ppt/slides/_rels/slide4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5.xml"/><Relationship Id="rId1" Type="http://schemas.openxmlformats.org/officeDocument/2006/relationships/slideLayout" Target="../slideLayouts/slideLayout3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3.xml"/></Relationships>
</file>

<file path=ppt/slides/_rels/slide5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33.xml"/><Relationship Id="rId4" Type="http://schemas.openxmlformats.org/officeDocument/2006/relationships/image" Target="../media/image20.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hyperlink" Target="https://www.youtube.com/watch?v=QPjqsbC4i_I&amp;ab_channel=Excel%2CWordandPowerPointTutorialsfromHowtech" TargetMode="External"/><Relationship Id="rId4" Type="http://schemas.openxmlformats.org/officeDocument/2006/relationships/hyperlink" Target="https://www.youtube.com/watch?v=u5c8aXkaA2g&amp;ab_channel=WebProEducation" TargetMode="External"/></Relationships>
</file>

<file path=ppt/slides/_rels/slide8.xml.rels><?xml version="1.0" encoding="UTF-8" standalone="yes"?>
<Relationships xmlns="http://schemas.openxmlformats.org/package/2006/relationships"><Relationship Id="rId3" Type="http://schemas.openxmlformats.org/officeDocument/2006/relationships/hyperlink" Target="https://www.youtube.com/watch?v=4P9Tj4vYtf8&amp;ab_channel=JBurke" TargetMode="External"/><Relationship Id="rId2" Type="http://schemas.openxmlformats.org/officeDocument/2006/relationships/notesSlide" Target="../notesSlides/notesSlide8.xml"/><Relationship Id="rId1" Type="http://schemas.openxmlformats.org/officeDocument/2006/relationships/slideLayout" Target="../slideLayouts/slideLayout8.xml"/><Relationship Id="rId4" Type="http://schemas.openxmlformats.org/officeDocument/2006/relationships/hyperlink" Target="https://www.youtube.com/watch?v=4FCOY9D5quA&amp;ab_channel=LoriWegner" TargetMode="External"/></Relationships>
</file>

<file path=ppt/slides/_rels/slide9.xml.rels><?xml version="1.0" encoding="UTF-8" standalone="yes"?>
<Relationships xmlns="http://schemas.openxmlformats.org/package/2006/relationships"><Relationship Id="rId8" Type="http://schemas.openxmlformats.org/officeDocument/2006/relationships/slide" Target="slide32.xml"/><Relationship Id="rId13" Type="http://schemas.openxmlformats.org/officeDocument/2006/relationships/slide" Target="slide45.xml"/><Relationship Id="rId3" Type="http://schemas.openxmlformats.org/officeDocument/2006/relationships/hyperlink" Target="http://bit.ly/2Tynxth" TargetMode="External"/><Relationship Id="rId7" Type="http://schemas.openxmlformats.org/officeDocument/2006/relationships/slide" Target="slide30.xml"/><Relationship Id="rId12" Type="http://schemas.openxmlformats.org/officeDocument/2006/relationships/slide" Target="slide39.xml"/><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hyperlink" Target="https://storyset.com/?utm_source=slidesgo_template&amp;utm_medium=referral-link&amp;utm_campaign=slidesgo_contents_of_this_template&amp;utm_term=stories_by_freepik&amp;utm_content=stories" TargetMode="External"/><Relationship Id="rId5" Type="http://schemas.openxmlformats.org/officeDocument/2006/relationships/hyperlink" Target="http://bit.ly/33VAFh3" TargetMode="External"/><Relationship Id="rId10" Type="http://schemas.openxmlformats.org/officeDocument/2006/relationships/slide" Target="slide38.xml"/><Relationship Id="rId4" Type="http://schemas.openxmlformats.org/officeDocument/2006/relationships/hyperlink" Target="http://bit.ly/30B07Gq" TargetMode="External"/><Relationship Id="rId9" Type="http://schemas.openxmlformats.org/officeDocument/2006/relationships/slide" Target="slide3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6918"/>
        <p:cNvGrpSpPr/>
        <p:nvPr/>
      </p:nvGrpSpPr>
      <p:grpSpPr>
        <a:xfrm>
          <a:off x="0" y="0"/>
          <a:ext cx="0" cy="0"/>
          <a:chOff x="0" y="0"/>
          <a:chExt cx="0" cy="0"/>
        </a:xfrm>
      </p:grpSpPr>
      <p:sp>
        <p:nvSpPr>
          <p:cNvPr id="6919" name="Google Shape;6919;p37"/>
          <p:cNvSpPr txBox="1">
            <a:spLocks noGrp="1"/>
          </p:cNvSpPr>
          <p:nvPr>
            <p:ph type="subTitle" idx="1"/>
          </p:nvPr>
        </p:nvSpPr>
        <p:spPr>
          <a:xfrm>
            <a:off x="1980950" y="3677650"/>
            <a:ext cx="4291800" cy="43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Ubuntu"/>
                <a:ea typeface="Ubuntu"/>
                <a:cs typeface="Ubuntu"/>
                <a:sym typeface="Ubuntu"/>
              </a:rPr>
              <a:t>Teacher Jennifer</a:t>
            </a:r>
            <a:endParaRPr dirty="0">
              <a:latin typeface="Ubuntu"/>
              <a:ea typeface="Ubuntu"/>
              <a:cs typeface="Ubuntu"/>
              <a:sym typeface="Ubuntu"/>
            </a:endParaRPr>
          </a:p>
        </p:txBody>
      </p:sp>
      <p:sp>
        <p:nvSpPr>
          <p:cNvPr id="6920" name="Google Shape;6920;p37"/>
          <p:cNvSpPr txBox="1">
            <a:spLocks noGrp="1"/>
          </p:cNvSpPr>
          <p:nvPr>
            <p:ph type="title"/>
          </p:nvPr>
        </p:nvSpPr>
        <p:spPr>
          <a:xfrm>
            <a:off x="1980950" y="1360475"/>
            <a:ext cx="5869200" cy="180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Technology </a:t>
            </a:r>
            <a:br>
              <a:rPr lang="en" dirty="0"/>
            </a:br>
            <a:r>
              <a:rPr lang="en" dirty="0"/>
              <a:t>Week 5</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960"/>
        <p:cNvGrpSpPr/>
        <p:nvPr/>
      </p:nvGrpSpPr>
      <p:grpSpPr>
        <a:xfrm>
          <a:off x="0" y="0"/>
          <a:ext cx="0" cy="0"/>
          <a:chOff x="0" y="0"/>
          <a:chExt cx="0" cy="0"/>
        </a:xfrm>
      </p:grpSpPr>
      <p:sp>
        <p:nvSpPr>
          <p:cNvPr id="6961" name="Google Shape;6961;p42"/>
          <p:cNvSpPr txBox="1">
            <a:spLocks noGrp="1"/>
          </p:cNvSpPr>
          <p:nvPr>
            <p:ph type="body" idx="1"/>
          </p:nvPr>
        </p:nvSpPr>
        <p:spPr>
          <a:xfrm>
            <a:off x="4755925" y="1673263"/>
            <a:ext cx="3653700" cy="27174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Do you know what helps you make your point clear?</a:t>
            </a:r>
            <a:endParaRPr/>
          </a:p>
          <a:p>
            <a:pPr marL="457200" lvl="0" indent="-317500" algn="l" rtl="0">
              <a:spcBef>
                <a:spcPts val="0"/>
              </a:spcBef>
              <a:spcAft>
                <a:spcPts val="0"/>
              </a:spcAft>
              <a:buSzPts val="1400"/>
              <a:buChar char="●"/>
            </a:pPr>
            <a:r>
              <a:rPr lang="en"/>
              <a:t>Lists like this one:</a:t>
            </a:r>
            <a:endParaRPr/>
          </a:p>
          <a:p>
            <a:pPr marL="457200" lvl="0" indent="-317500" algn="l" rtl="0">
              <a:spcBef>
                <a:spcPts val="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457200" lvl="0" indent="-317500" algn="l" rtl="0">
              <a:spcBef>
                <a:spcPts val="0"/>
              </a:spcBef>
              <a:spcAft>
                <a:spcPts val="0"/>
              </a:spcAft>
              <a:buSzPts val="1400"/>
              <a:buChar char="●"/>
            </a:pPr>
            <a:r>
              <a:rPr lang="en"/>
              <a:t>And the most important thing: the audience won’t miss the point of your presentation</a:t>
            </a:r>
            <a:endParaRPr/>
          </a:p>
        </p:txBody>
      </p:sp>
      <p:sp>
        <p:nvSpPr>
          <p:cNvPr id="6962" name="Google Shape;6962;p42"/>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pic>
        <p:nvPicPr>
          <p:cNvPr id="6963" name="Google Shape;6963;p42"/>
          <p:cNvPicPr preferRelativeResize="0"/>
          <p:nvPr/>
        </p:nvPicPr>
        <p:blipFill rotWithShape="1">
          <a:blip r:embed="rId3">
            <a:alphaModFix/>
          </a:blip>
          <a:srcRect l="17974" r="3291"/>
          <a:stretch/>
        </p:blipFill>
        <p:spPr>
          <a:xfrm>
            <a:off x="984744" y="1639138"/>
            <a:ext cx="3249600" cy="2751600"/>
          </a:xfrm>
          <a:prstGeom prst="heart">
            <a:avLst/>
          </a:prstGeom>
          <a:noFill/>
          <a:ln w="114300" cap="flat" cmpd="sng">
            <a:solidFill>
              <a:schemeClr val="lt1"/>
            </a:solidFill>
            <a:prstDash val="solid"/>
            <a:round/>
            <a:headEnd type="none" w="sm" len="sm"/>
            <a:tailEnd type="none" w="sm" len="sm"/>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044"/>
        <p:cNvGrpSpPr/>
        <p:nvPr/>
      </p:nvGrpSpPr>
      <p:grpSpPr>
        <a:xfrm>
          <a:off x="0" y="0"/>
          <a:ext cx="0" cy="0"/>
          <a:chOff x="0" y="0"/>
          <a:chExt cx="0" cy="0"/>
        </a:xfrm>
      </p:grpSpPr>
      <p:sp>
        <p:nvSpPr>
          <p:cNvPr id="7045" name="Google Shape;7045;p45"/>
          <p:cNvSpPr txBox="1">
            <a:spLocks noGrp="1"/>
          </p:cNvSpPr>
          <p:nvPr>
            <p:ph type="subTitle" idx="1"/>
          </p:nvPr>
        </p:nvSpPr>
        <p:spPr>
          <a:xfrm>
            <a:off x="1915200" y="1859225"/>
            <a:ext cx="5313600" cy="81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a:t>
            </a:r>
            <a:endParaRPr/>
          </a:p>
          <a:p>
            <a:pPr marL="0" lvl="0" indent="0" algn="ctr" rtl="0">
              <a:spcBef>
                <a:spcPts val="0"/>
              </a:spcBef>
              <a:spcAft>
                <a:spcPts val="0"/>
              </a:spcAft>
              <a:buNone/>
            </a:pPr>
            <a:r>
              <a:rPr lang="en"/>
              <a:t>someone important said and can make the reader get inspired”</a:t>
            </a:r>
            <a:endParaRPr/>
          </a:p>
        </p:txBody>
      </p:sp>
      <p:sp>
        <p:nvSpPr>
          <p:cNvPr id="7046" name="Google Shape;7046;p45"/>
          <p:cNvSpPr txBox="1">
            <a:spLocks noGrp="1"/>
          </p:cNvSpPr>
          <p:nvPr>
            <p:ph type="subTitle" idx="2"/>
          </p:nvPr>
        </p:nvSpPr>
        <p:spPr>
          <a:xfrm>
            <a:off x="2955750" y="3157075"/>
            <a:ext cx="3232500" cy="29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050"/>
        <p:cNvGrpSpPr/>
        <p:nvPr/>
      </p:nvGrpSpPr>
      <p:grpSpPr>
        <a:xfrm>
          <a:off x="0" y="0"/>
          <a:ext cx="0" cy="0"/>
          <a:chOff x="0" y="0"/>
          <a:chExt cx="0" cy="0"/>
        </a:xfrm>
      </p:grpSpPr>
      <p:cxnSp>
        <p:nvCxnSpPr>
          <p:cNvPr id="7051" name="Google Shape;7051;p46"/>
          <p:cNvCxnSpPr>
            <a:endCxn id="7052" idx="0"/>
          </p:cNvCxnSpPr>
          <p:nvPr/>
        </p:nvCxnSpPr>
        <p:spPr>
          <a:xfrm>
            <a:off x="4118250" y="2231067"/>
            <a:ext cx="0" cy="1004700"/>
          </a:xfrm>
          <a:prstGeom prst="straightConnector1">
            <a:avLst/>
          </a:prstGeom>
          <a:noFill/>
          <a:ln w="28575" cap="flat" cmpd="sng">
            <a:solidFill>
              <a:schemeClr val="lt2"/>
            </a:solidFill>
            <a:prstDash val="solid"/>
            <a:round/>
            <a:headEnd type="none" w="med" len="med"/>
            <a:tailEnd type="none" w="med" len="med"/>
          </a:ln>
        </p:spPr>
      </p:cxnSp>
      <p:sp>
        <p:nvSpPr>
          <p:cNvPr id="7053" name="Google Shape;7053;p46"/>
          <p:cNvSpPr/>
          <p:nvPr/>
        </p:nvSpPr>
        <p:spPr>
          <a:xfrm>
            <a:off x="2072625" y="2571675"/>
            <a:ext cx="4054475" cy="813250"/>
          </a:xfrm>
          <a:custGeom>
            <a:avLst/>
            <a:gdLst/>
            <a:ahLst/>
            <a:cxnLst/>
            <a:rect l="l" t="t" r="r" b="b"/>
            <a:pathLst>
              <a:path w="162179" h="32530" extrusionOk="0">
                <a:moveTo>
                  <a:pt x="0" y="30046"/>
                </a:moveTo>
                <a:lnTo>
                  <a:pt x="0" y="0"/>
                </a:lnTo>
                <a:lnTo>
                  <a:pt x="162030" y="0"/>
                </a:lnTo>
                <a:lnTo>
                  <a:pt x="162179" y="32530"/>
                </a:lnTo>
              </a:path>
            </a:pathLst>
          </a:custGeom>
          <a:noFill/>
          <a:ln w="28575" cap="flat" cmpd="sng">
            <a:solidFill>
              <a:schemeClr val="lt2"/>
            </a:solidFill>
            <a:prstDash val="solid"/>
            <a:round/>
            <a:headEnd type="none" w="med" len="med"/>
            <a:tailEnd type="none" w="med" len="med"/>
          </a:ln>
        </p:spPr>
      </p:sp>
      <p:sp>
        <p:nvSpPr>
          <p:cNvPr id="7054" name="Google Shape;7054;p46"/>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Overview diagram</a:t>
            </a:r>
            <a:endParaRPr/>
          </a:p>
        </p:txBody>
      </p:sp>
      <p:sp>
        <p:nvSpPr>
          <p:cNvPr id="7055" name="Google Shape;7055;p46"/>
          <p:cNvSpPr txBox="1"/>
          <p:nvPr/>
        </p:nvSpPr>
        <p:spPr>
          <a:xfrm>
            <a:off x="1193300" y="3908581"/>
            <a:ext cx="1763400" cy="61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Ubuntu"/>
                <a:ea typeface="Ubuntu"/>
                <a:cs typeface="Ubuntu"/>
                <a:sym typeface="Ubuntu"/>
              </a:rPr>
              <a:t>Mars is actually a cold place</a:t>
            </a:r>
            <a:endParaRPr>
              <a:solidFill>
                <a:schemeClr val="dk1"/>
              </a:solidFill>
              <a:latin typeface="Ubuntu"/>
              <a:ea typeface="Ubuntu"/>
              <a:cs typeface="Ubuntu"/>
              <a:sym typeface="Ubuntu"/>
            </a:endParaRPr>
          </a:p>
        </p:txBody>
      </p:sp>
      <p:sp>
        <p:nvSpPr>
          <p:cNvPr id="7056" name="Google Shape;7056;p46"/>
          <p:cNvSpPr txBox="1"/>
          <p:nvPr/>
        </p:nvSpPr>
        <p:spPr>
          <a:xfrm>
            <a:off x="3236550" y="3908581"/>
            <a:ext cx="1763400" cy="61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Ubuntu"/>
                <a:ea typeface="Ubuntu"/>
                <a:cs typeface="Ubuntu"/>
                <a:sym typeface="Ubuntu"/>
              </a:rPr>
              <a:t>Venus has a beautiful name</a:t>
            </a:r>
            <a:endParaRPr>
              <a:solidFill>
                <a:schemeClr val="dk1"/>
              </a:solidFill>
              <a:latin typeface="Ubuntu"/>
              <a:ea typeface="Ubuntu"/>
              <a:cs typeface="Ubuntu"/>
              <a:sym typeface="Ubuntu"/>
            </a:endParaRPr>
          </a:p>
        </p:txBody>
      </p:sp>
      <p:sp>
        <p:nvSpPr>
          <p:cNvPr id="7057" name="Google Shape;7057;p46"/>
          <p:cNvSpPr txBox="1"/>
          <p:nvPr/>
        </p:nvSpPr>
        <p:spPr>
          <a:xfrm>
            <a:off x="5238400" y="3908581"/>
            <a:ext cx="1763400" cy="61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dk1"/>
                </a:solidFill>
                <a:latin typeface="Ubuntu"/>
                <a:ea typeface="Ubuntu"/>
                <a:cs typeface="Ubuntu"/>
                <a:sym typeface="Ubuntu"/>
              </a:rPr>
              <a:t>It’s the biggest planet of them all</a:t>
            </a:r>
            <a:endParaRPr>
              <a:solidFill>
                <a:schemeClr val="dk1"/>
              </a:solidFill>
              <a:latin typeface="Ubuntu"/>
              <a:ea typeface="Ubuntu"/>
              <a:cs typeface="Ubuntu"/>
              <a:sym typeface="Ubuntu"/>
            </a:endParaRPr>
          </a:p>
        </p:txBody>
      </p:sp>
      <p:sp>
        <p:nvSpPr>
          <p:cNvPr id="7058" name="Google Shape;7058;p46"/>
          <p:cNvSpPr/>
          <p:nvPr/>
        </p:nvSpPr>
        <p:spPr>
          <a:xfrm>
            <a:off x="1541450" y="3022917"/>
            <a:ext cx="1067100" cy="851400"/>
          </a:xfrm>
          <a:prstGeom prst="hear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46"/>
          <p:cNvSpPr/>
          <p:nvPr/>
        </p:nvSpPr>
        <p:spPr>
          <a:xfrm>
            <a:off x="3584700" y="3022917"/>
            <a:ext cx="1067100" cy="851400"/>
          </a:xfrm>
          <a:prstGeom prst="hear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46"/>
          <p:cNvSpPr/>
          <p:nvPr/>
        </p:nvSpPr>
        <p:spPr>
          <a:xfrm>
            <a:off x="5586550" y="3022917"/>
            <a:ext cx="1067100" cy="851400"/>
          </a:xfrm>
          <a:prstGeom prst="hear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46"/>
          <p:cNvSpPr/>
          <p:nvPr/>
        </p:nvSpPr>
        <p:spPr>
          <a:xfrm>
            <a:off x="3476100" y="1342952"/>
            <a:ext cx="1284300" cy="1004700"/>
          </a:xfrm>
          <a:prstGeom prst="hear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1" name="Google Shape;7061;p46"/>
          <p:cNvGrpSpPr/>
          <p:nvPr/>
        </p:nvGrpSpPr>
        <p:grpSpPr>
          <a:xfrm>
            <a:off x="3932358" y="3295413"/>
            <a:ext cx="371785" cy="370879"/>
            <a:chOff x="-41111350" y="3239100"/>
            <a:chExt cx="318200" cy="317425"/>
          </a:xfrm>
        </p:grpSpPr>
        <p:sp>
          <p:nvSpPr>
            <p:cNvPr id="7062" name="Google Shape;7062;p46"/>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46"/>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46"/>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46"/>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46"/>
          <p:cNvGrpSpPr/>
          <p:nvPr/>
        </p:nvGrpSpPr>
        <p:grpSpPr>
          <a:xfrm>
            <a:off x="1886537" y="3295691"/>
            <a:ext cx="376926" cy="370324"/>
            <a:chOff x="-40748275" y="3238700"/>
            <a:chExt cx="322600" cy="316950"/>
          </a:xfrm>
        </p:grpSpPr>
        <p:sp>
          <p:nvSpPr>
            <p:cNvPr id="7067" name="Google Shape;7067;p46"/>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46"/>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46"/>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46"/>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46"/>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46"/>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46"/>
          <p:cNvGrpSpPr/>
          <p:nvPr/>
        </p:nvGrpSpPr>
        <p:grpSpPr>
          <a:xfrm>
            <a:off x="5934660" y="3295700"/>
            <a:ext cx="370879" cy="337755"/>
            <a:chOff x="-40378075" y="3267450"/>
            <a:chExt cx="317425" cy="289075"/>
          </a:xfrm>
        </p:grpSpPr>
        <p:sp>
          <p:nvSpPr>
            <p:cNvPr id="7074" name="Google Shape;7074;p46"/>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46"/>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46"/>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46"/>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8" name="Google Shape;7078;p46"/>
          <p:cNvSpPr txBox="1"/>
          <p:nvPr/>
        </p:nvSpPr>
        <p:spPr>
          <a:xfrm>
            <a:off x="3132963" y="1655700"/>
            <a:ext cx="1933800" cy="318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latin typeface="Titan One"/>
                <a:ea typeface="Titan One"/>
                <a:cs typeface="Titan One"/>
                <a:sym typeface="Titan One"/>
              </a:rPr>
              <a:t>Mars</a:t>
            </a:r>
            <a:endParaRPr sz="2000">
              <a:solidFill>
                <a:schemeClr val="lt1"/>
              </a:solidFill>
              <a:latin typeface="Titan One"/>
              <a:ea typeface="Titan One"/>
              <a:cs typeface="Titan One"/>
              <a:sym typeface="Titan One"/>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082"/>
        <p:cNvGrpSpPr/>
        <p:nvPr/>
      </p:nvGrpSpPr>
      <p:grpSpPr>
        <a:xfrm>
          <a:off x="0" y="0"/>
          <a:ext cx="0" cy="0"/>
          <a:chOff x="0" y="0"/>
          <a:chExt cx="0" cy="0"/>
        </a:xfrm>
      </p:grpSpPr>
      <p:sp>
        <p:nvSpPr>
          <p:cNvPr id="7083" name="Google Shape;7083;p47"/>
          <p:cNvSpPr txBox="1">
            <a:spLocks noGrp="1"/>
          </p:cNvSpPr>
          <p:nvPr>
            <p:ph type="subTitle" idx="1"/>
          </p:nvPr>
        </p:nvSpPr>
        <p:spPr>
          <a:xfrm>
            <a:off x="6309075" y="3383575"/>
            <a:ext cx="1380900" cy="4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Mars</a:t>
            </a:r>
            <a:endParaRPr/>
          </a:p>
        </p:txBody>
      </p:sp>
      <p:sp>
        <p:nvSpPr>
          <p:cNvPr id="7084" name="Google Shape;7084;p47"/>
          <p:cNvSpPr txBox="1">
            <a:spLocks noGrp="1"/>
          </p:cNvSpPr>
          <p:nvPr>
            <p:ph type="subTitle" idx="2"/>
          </p:nvPr>
        </p:nvSpPr>
        <p:spPr>
          <a:xfrm>
            <a:off x="5870325" y="3729475"/>
            <a:ext cx="2258400" cy="76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it’s a cold place, not hot</a:t>
            </a:r>
            <a:endParaRPr/>
          </a:p>
        </p:txBody>
      </p:sp>
      <p:sp>
        <p:nvSpPr>
          <p:cNvPr id="7085" name="Google Shape;7085;p47"/>
          <p:cNvSpPr txBox="1">
            <a:spLocks noGrp="1"/>
          </p:cNvSpPr>
          <p:nvPr>
            <p:ph type="subTitle" idx="3"/>
          </p:nvPr>
        </p:nvSpPr>
        <p:spPr>
          <a:xfrm>
            <a:off x="1911225" y="3366400"/>
            <a:ext cx="1380900" cy="4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Saturn</a:t>
            </a:r>
            <a:endParaRPr/>
          </a:p>
        </p:txBody>
      </p:sp>
      <p:sp>
        <p:nvSpPr>
          <p:cNvPr id="7086" name="Google Shape;7086;p47"/>
          <p:cNvSpPr txBox="1">
            <a:spLocks noGrp="1"/>
          </p:cNvSpPr>
          <p:nvPr>
            <p:ph type="subTitle" idx="4"/>
          </p:nvPr>
        </p:nvSpPr>
        <p:spPr>
          <a:xfrm>
            <a:off x="1472475" y="3729475"/>
            <a:ext cx="2258400" cy="76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Yes, this is the ringed planet. It’s a gas giant</a:t>
            </a:r>
            <a:endParaRPr/>
          </a:p>
        </p:txBody>
      </p:sp>
      <p:sp>
        <p:nvSpPr>
          <p:cNvPr id="7087" name="Google Shape;7087;p47"/>
          <p:cNvSpPr txBox="1">
            <a:spLocks noGrp="1"/>
          </p:cNvSpPr>
          <p:nvPr>
            <p:ph type="subTitle" idx="5"/>
          </p:nvPr>
        </p:nvSpPr>
        <p:spPr>
          <a:xfrm>
            <a:off x="4110150" y="2255063"/>
            <a:ext cx="1380900" cy="41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hlink"/>
              </a:buClr>
              <a:buSzPts val="1100"/>
              <a:buFont typeface="Arial"/>
              <a:buNone/>
            </a:pPr>
            <a:r>
              <a:rPr lang="en"/>
              <a:t>Venus</a:t>
            </a:r>
            <a:endParaRPr/>
          </a:p>
        </p:txBody>
      </p:sp>
      <p:sp>
        <p:nvSpPr>
          <p:cNvPr id="7088" name="Google Shape;7088;p47"/>
          <p:cNvSpPr txBox="1">
            <a:spLocks noGrp="1"/>
          </p:cNvSpPr>
          <p:nvPr>
            <p:ph type="subTitle" idx="6"/>
          </p:nvPr>
        </p:nvSpPr>
        <p:spPr>
          <a:xfrm>
            <a:off x="3671400" y="2618125"/>
            <a:ext cx="2258400" cy="76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hlink"/>
              </a:buClr>
              <a:buSzPts val="1100"/>
              <a:buFont typeface="Arial"/>
              <a:buNone/>
            </a:pPr>
            <a:r>
              <a:rPr lang="en"/>
              <a:t>Venus is the second planet from the Sun</a:t>
            </a:r>
            <a:endParaRPr/>
          </a:p>
        </p:txBody>
      </p:sp>
      <p:sp>
        <p:nvSpPr>
          <p:cNvPr id="7089" name="Google Shape;7089;p47"/>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Features of the topic</a:t>
            </a:r>
            <a:endParaRPr/>
          </a:p>
        </p:txBody>
      </p:sp>
      <p:sp>
        <p:nvSpPr>
          <p:cNvPr id="7090" name="Google Shape;7090;p47"/>
          <p:cNvSpPr/>
          <p:nvPr/>
        </p:nvSpPr>
        <p:spPr>
          <a:xfrm>
            <a:off x="6561375" y="2645150"/>
            <a:ext cx="876300" cy="699300"/>
          </a:xfrm>
          <a:prstGeom prst="hear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47"/>
          <p:cNvSpPr/>
          <p:nvPr/>
        </p:nvSpPr>
        <p:spPr>
          <a:xfrm>
            <a:off x="4362450" y="1522037"/>
            <a:ext cx="876300" cy="699300"/>
          </a:xfrm>
          <a:prstGeom prst="hear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47"/>
          <p:cNvSpPr/>
          <p:nvPr/>
        </p:nvSpPr>
        <p:spPr>
          <a:xfrm>
            <a:off x="2163525" y="2645150"/>
            <a:ext cx="876300" cy="699300"/>
          </a:xfrm>
          <a:prstGeom prst="hear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3" name="Google Shape;7093;p47"/>
          <p:cNvGrpSpPr/>
          <p:nvPr/>
        </p:nvGrpSpPr>
        <p:grpSpPr>
          <a:xfrm>
            <a:off x="4651516" y="1743228"/>
            <a:ext cx="298169" cy="339253"/>
            <a:chOff x="1529350" y="258825"/>
            <a:chExt cx="423475" cy="481825"/>
          </a:xfrm>
        </p:grpSpPr>
        <p:sp>
          <p:nvSpPr>
            <p:cNvPr id="7094" name="Google Shape;7094;p47"/>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5" name="Google Shape;7095;p47"/>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6" name="Google Shape;7096;p47"/>
          <p:cNvGrpSpPr/>
          <p:nvPr/>
        </p:nvGrpSpPr>
        <p:grpSpPr>
          <a:xfrm>
            <a:off x="6829917" y="2875282"/>
            <a:ext cx="339253" cy="339253"/>
            <a:chOff x="3271200" y="1435075"/>
            <a:chExt cx="481825" cy="481825"/>
          </a:xfrm>
        </p:grpSpPr>
        <p:sp>
          <p:nvSpPr>
            <p:cNvPr id="7097" name="Google Shape;7097;p47"/>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8" name="Google Shape;7098;p47"/>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9" name="Google Shape;7099;p47"/>
          <p:cNvGrpSpPr/>
          <p:nvPr/>
        </p:nvGrpSpPr>
        <p:grpSpPr>
          <a:xfrm>
            <a:off x="2432078" y="2875255"/>
            <a:ext cx="339200" cy="339271"/>
            <a:chOff x="5049725" y="2027900"/>
            <a:chExt cx="481750" cy="481850"/>
          </a:xfrm>
        </p:grpSpPr>
        <p:sp>
          <p:nvSpPr>
            <p:cNvPr id="7100" name="Google Shape;7100;p47"/>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1" name="Google Shape;7101;p47"/>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2" name="Google Shape;7102;p47"/>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3" name="Google Shape;7103;p47"/>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4" name="Google Shape;7104;p47"/>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5" name="Google Shape;7105;p47"/>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6" name="Google Shape;7106;p47"/>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7" name="Google Shape;7107;p47"/>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111"/>
        <p:cNvGrpSpPr/>
        <p:nvPr/>
      </p:nvGrpSpPr>
      <p:grpSpPr>
        <a:xfrm>
          <a:off x="0" y="0"/>
          <a:ext cx="0" cy="0"/>
          <a:chOff x="0" y="0"/>
          <a:chExt cx="0" cy="0"/>
        </a:xfrm>
      </p:grpSpPr>
      <p:sp>
        <p:nvSpPr>
          <p:cNvPr id="7112" name="Google Shape;7112;p48"/>
          <p:cNvSpPr txBox="1">
            <a:spLocks noGrp="1"/>
          </p:cNvSpPr>
          <p:nvPr>
            <p:ph type="title"/>
          </p:nvPr>
        </p:nvSpPr>
        <p:spPr>
          <a:xfrm>
            <a:off x="1012125" y="1697000"/>
            <a:ext cx="3954600" cy="1032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solidFill>
                  <a:schemeClr val="accent6"/>
                </a:solidFill>
              </a:rPr>
              <a:t>WHAT IS THIS</a:t>
            </a:r>
            <a:endParaRPr>
              <a:solidFill>
                <a:schemeClr val="accent6"/>
              </a:solidFill>
            </a:endParaRPr>
          </a:p>
          <a:p>
            <a:pPr marL="0" lvl="0" indent="0" algn="l" rtl="0">
              <a:spcBef>
                <a:spcPts val="0"/>
              </a:spcBef>
              <a:spcAft>
                <a:spcPts val="0"/>
              </a:spcAft>
              <a:buNone/>
            </a:pPr>
            <a:r>
              <a:rPr lang="en">
                <a:solidFill>
                  <a:schemeClr val="accent6"/>
                </a:solidFill>
              </a:rPr>
              <a:t>TOPIC ABOUT?</a:t>
            </a:r>
            <a:endParaRPr>
              <a:solidFill>
                <a:schemeClr val="accent6"/>
              </a:solidFill>
            </a:endParaRPr>
          </a:p>
        </p:txBody>
      </p:sp>
      <p:sp>
        <p:nvSpPr>
          <p:cNvPr id="7113" name="Google Shape;7113;p48"/>
          <p:cNvSpPr txBox="1">
            <a:spLocks noGrp="1"/>
          </p:cNvSpPr>
          <p:nvPr>
            <p:ph type="subTitle" idx="1"/>
          </p:nvPr>
        </p:nvSpPr>
        <p:spPr>
          <a:xfrm>
            <a:off x="913875" y="2744775"/>
            <a:ext cx="3663000" cy="103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give a brief description of the topic you want to talk about</a:t>
            </a:r>
            <a:endParaRPr/>
          </a:p>
        </p:txBody>
      </p:sp>
      <p:pic>
        <p:nvPicPr>
          <p:cNvPr id="7114" name="Google Shape;7114;p48"/>
          <p:cNvPicPr preferRelativeResize="0"/>
          <p:nvPr/>
        </p:nvPicPr>
        <p:blipFill rotWithShape="1">
          <a:blip r:embed="rId3">
            <a:alphaModFix/>
          </a:blip>
          <a:srcRect l="7102" t="7294" r="4992" b="18273"/>
          <a:stretch/>
        </p:blipFill>
        <p:spPr>
          <a:xfrm flipH="1">
            <a:off x="5386025" y="1441250"/>
            <a:ext cx="3174900" cy="2689500"/>
          </a:xfrm>
          <a:prstGeom prst="heart">
            <a:avLst/>
          </a:prstGeom>
          <a:noFill/>
          <a:ln w="114300" cap="flat" cmpd="sng">
            <a:solidFill>
              <a:schemeClr val="lt1"/>
            </a:solidFill>
            <a:prstDash val="solid"/>
            <a:round/>
            <a:headEnd type="none" w="sm" len="sm"/>
            <a:tailEnd type="none" w="sm" len="sm"/>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118"/>
        <p:cNvGrpSpPr/>
        <p:nvPr/>
      </p:nvGrpSpPr>
      <p:grpSpPr>
        <a:xfrm>
          <a:off x="0" y="0"/>
          <a:ext cx="0" cy="0"/>
          <a:chOff x="0" y="0"/>
          <a:chExt cx="0" cy="0"/>
        </a:xfrm>
      </p:grpSpPr>
      <p:sp>
        <p:nvSpPr>
          <p:cNvPr id="7119" name="Google Shape;7119;p49"/>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Did you know this?</a:t>
            </a:r>
            <a:endParaRPr/>
          </a:p>
        </p:txBody>
      </p:sp>
      <p:sp>
        <p:nvSpPr>
          <p:cNvPr id="7120" name="Google Shape;7120;p49"/>
          <p:cNvSpPr txBox="1"/>
          <p:nvPr/>
        </p:nvSpPr>
        <p:spPr>
          <a:xfrm>
            <a:off x="1817875" y="1432131"/>
            <a:ext cx="1401300" cy="42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lt2"/>
                </a:solidFill>
                <a:latin typeface="Titan One"/>
                <a:ea typeface="Titan One"/>
                <a:cs typeface="Titan One"/>
                <a:sym typeface="Titan One"/>
              </a:rPr>
              <a:t>Saturn</a:t>
            </a:r>
            <a:endParaRPr sz="2000">
              <a:solidFill>
                <a:schemeClr val="lt2"/>
              </a:solidFill>
              <a:latin typeface="Titan One"/>
              <a:ea typeface="Titan One"/>
              <a:cs typeface="Titan One"/>
              <a:sym typeface="Titan One"/>
            </a:endParaRPr>
          </a:p>
        </p:txBody>
      </p:sp>
      <p:sp>
        <p:nvSpPr>
          <p:cNvPr id="7121" name="Google Shape;7121;p49"/>
          <p:cNvSpPr txBox="1"/>
          <p:nvPr/>
        </p:nvSpPr>
        <p:spPr>
          <a:xfrm>
            <a:off x="1817875" y="1790775"/>
            <a:ext cx="2016300" cy="57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1"/>
                </a:solidFill>
                <a:latin typeface="Ubuntu"/>
                <a:ea typeface="Ubuntu"/>
                <a:cs typeface="Ubuntu"/>
                <a:sym typeface="Ubuntu"/>
              </a:rPr>
              <a:t>It’s a gas giant and has several rings</a:t>
            </a:r>
            <a:endParaRPr>
              <a:solidFill>
                <a:schemeClr val="dk1"/>
              </a:solidFill>
              <a:latin typeface="Ubuntu"/>
              <a:ea typeface="Ubuntu"/>
              <a:cs typeface="Ubuntu"/>
              <a:sym typeface="Ubuntu"/>
            </a:endParaRPr>
          </a:p>
        </p:txBody>
      </p:sp>
      <p:sp>
        <p:nvSpPr>
          <p:cNvPr id="7122" name="Google Shape;7122;p49"/>
          <p:cNvSpPr txBox="1"/>
          <p:nvPr/>
        </p:nvSpPr>
        <p:spPr>
          <a:xfrm>
            <a:off x="1817875" y="2503316"/>
            <a:ext cx="1401300" cy="42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accent3"/>
                </a:solidFill>
                <a:latin typeface="Titan One"/>
                <a:ea typeface="Titan One"/>
                <a:cs typeface="Titan One"/>
                <a:sym typeface="Titan One"/>
              </a:rPr>
              <a:t>Jupiter</a:t>
            </a:r>
            <a:endParaRPr sz="2000">
              <a:solidFill>
                <a:schemeClr val="accent3"/>
              </a:solidFill>
              <a:latin typeface="Titan One"/>
              <a:ea typeface="Titan One"/>
              <a:cs typeface="Titan One"/>
              <a:sym typeface="Titan One"/>
            </a:endParaRPr>
          </a:p>
        </p:txBody>
      </p:sp>
      <p:sp>
        <p:nvSpPr>
          <p:cNvPr id="7123" name="Google Shape;7123;p49"/>
          <p:cNvSpPr txBox="1"/>
          <p:nvPr/>
        </p:nvSpPr>
        <p:spPr>
          <a:xfrm>
            <a:off x="1817875" y="2883275"/>
            <a:ext cx="2016300" cy="57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Ubuntu"/>
                <a:ea typeface="Ubuntu"/>
                <a:cs typeface="Ubuntu"/>
                <a:sym typeface="Ubuntu"/>
              </a:rPr>
              <a:t>It’s the biggest planet in the Solar System</a:t>
            </a:r>
            <a:endParaRPr>
              <a:solidFill>
                <a:schemeClr val="dk1"/>
              </a:solidFill>
              <a:latin typeface="Ubuntu"/>
              <a:ea typeface="Ubuntu"/>
              <a:cs typeface="Ubuntu"/>
              <a:sym typeface="Ubuntu"/>
            </a:endParaRPr>
          </a:p>
          <a:p>
            <a:pPr marL="0" lvl="0" indent="0" algn="ctr" rtl="0">
              <a:spcBef>
                <a:spcPts val="1600"/>
              </a:spcBef>
              <a:spcAft>
                <a:spcPts val="0"/>
              </a:spcAft>
              <a:buNone/>
            </a:pPr>
            <a:endParaRPr>
              <a:solidFill>
                <a:schemeClr val="dk1"/>
              </a:solidFill>
              <a:latin typeface="Ubuntu"/>
              <a:ea typeface="Ubuntu"/>
              <a:cs typeface="Ubuntu"/>
              <a:sym typeface="Ubuntu"/>
            </a:endParaRPr>
          </a:p>
          <a:p>
            <a:pPr marL="0" lvl="0" indent="0" algn="l" rtl="0">
              <a:spcBef>
                <a:spcPts val="0"/>
              </a:spcBef>
              <a:spcAft>
                <a:spcPts val="0"/>
              </a:spcAft>
              <a:buNone/>
            </a:pPr>
            <a:endParaRPr>
              <a:solidFill>
                <a:schemeClr val="dk1"/>
              </a:solidFill>
              <a:latin typeface="Ubuntu"/>
              <a:ea typeface="Ubuntu"/>
              <a:cs typeface="Ubuntu"/>
              <a:sym typeface="Ubuntu"/>
            </a:endParaRPr>
          </a:p>
          <a:p>
            <a:pPr marL="0" lvl="0" indent="0" algn="l" rtl="0">
              <a:lnSpc>
                <a:spcPct val="115000"/>
              </a:lnSpc>
              <a:spcBef>
                <a:spcPts val="1600"/>
              </a:spcBef>
              <a:spcAft>
                <a:spcPts val="1600"/>
              </a:spcAft>
              <a:buNone/>
            </a:pPr>
            <a:endParaRPr>
              <a:solidFill>
                <a:schemeClr val="dk1"/>
              </a:solidFill>
              <a:latin typeface="Ubuntu"/>
              <a:ea typeface="Ubuntu"/>
              <a:cs typeface="Ubuntu"/>
              <a:sym typeface="Ubuntu"/>
            </a:endParaRPr>
          </a:p>
        </p:txBody>
      </p:sp>
      <p:sp>
        <p:nvSpPr>
          <p:cNvPr id="7124" name="Google Shape;7124;p49"/>
          <p:cNvSpPr txBox="1"/>
          <p:nvPr/>
        </p:nvSpPr>
        <p:spPr>
          <a:xfrm>
            <a:off x="1817875" y="3568156"/>
            <a:ext cx="1401300" cy="42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accent1"/>
                </a:solidFill>
                <a:latin typeface="Titan One"/>
                <a:ea typeface="Titan One"/>
                <a:cs typeface="Titan One"/>
                <a:sym typeface="Titan One"/>
              </a:rPr>
              <a:t>Neptune</a:t>
            </a:r>
            <a:endParaRPr sz="2000">
              <a:solidFill>
                <a:schemeClr val="accent1"/>
              </a:solidFill>
              <a:latin typeface="Titan One"/>
              <a:ea typeface="Titan One"/>
              <a:cs typeface="Titan One"/>
              <a:sym typeface="Titan One"/>
            </a:endParaRPr>
          </a:p>
        </p:txBody>
      </p:sp>
      <p:sp>
        <p:nvSpPr>
          <p:cNvPr id="7125" name="Google Shape;7125;p49"/>
          <p:cNvSpPr txBox="1"/>
          <p:nvPr/>
        </p:nvSpPr>
        <p:spPr>
          <a:xfrm>
            <a:off x="1817875" y="3951800"/>
            <a:ext cx="2016300" cy="572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Ubuntu"/>
                <a:ea typeface="Ubuntu"/>
                <a:cs typeface="Ubuntu"/>
                <a:sym typeface="Ubuntu"/>
              </a:rPr>
              <a:t>It’s the farthest planet from the Sun</a:t>
            </a:r>
            <a:endParaRPr>
              <a:solidFill>
                <a:schemeClr val="dk1"/>
              </a:solidFill>
              <a:latin typeface="Ubuntu"/>
              <a:ea typeface="Ubuntu"/>
              <a:cs typeface="Ubuntu"/>
              <a:sym typeface="Ubuntu"/>
            </a:endParaRPr>
          </a:p>
        </p:txBody>
      </p:sp>
      <p:sp>
        <p:nvSpPr>
          <p:cNvPr id="7126" name="Google Shape;7126;p49"/>
          <p:cNvSpPr txBox="1"/>
          <p:nvPr/>
        </p:nvSpPr>
        <p:spPr>
          <a:xfrm>
            <a:off x="4162526" y="4110238"/>
            <a:ext cx="39123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Ubuntu"/>
                <a:ea typeface="Ubuntu"/>
                <a:cs typeface="Ubuntu"/>
                <a:sym typeface="Ubuntu"/>
              </a:rPr>
              <a:t>To modify this graph, click on it, follow the link, change the data and paste the new graph here</a:t>
            </a:r>
            <a:endParaRPr sz="1200">
              <a:solidFill>
                <a:schemeClr val="dk1"/>
              </a:solidFill>
              <a:latin typeface="Ubuntu"/>
              <a:ea typeface="Ubuntu"/>
              <a:cs typeface="Ubuntu"/>
              <a:sym typeface="Ubuntu"/>
            </a:endParaRPr>
          </a:p>
        </p:txBody>
      </p:sp>
      <p:pic>
        <p:nvPicPr>
          <p:cNvPr id="7127" name="Google Shape;7127;p49" title="Gráfico">
            <a:hlinkClick r:id="rId3"/>
          </p:cNvPr>
          <p:cNvPicPr preferRelativeResize="0"/>
          <p:nvPr/>
        </p:nvPicPr>
        <p:blipFill rotWithShape="1">
          <a:blip r:embed="rId4">
            <a:alphaModFix/>
          </a:blip>
          <a:srcRect l="24358" t="8741" r="23449" b="8326"/>
          <a:stretch/>
        </p:blipFill>
        <p:spPr>
          <a:xfrm>
            <a:off x="4810239" y="1383550"/>
            <a:ext cx="2616873" cy="2568250"/>
          </a:xfrm>
          <a:prstGeom prst="rect">
            <a:avLst/>
          </a:prstGeom>
          <a:noFill/>
          <a:ln>
            <a:noFill/>
          </a:ln>
        </p:spPr>
      </p:pic>
      <p:sp>
        <p:nvSpPr>
          <p:cNvPr id="7128" name="Google Shape;7128;p49"/>
          <p:cNvSpPr txBox="1"/>
          <p:nvPr/>
        </p:nvSpPr>
        <p:spPr>
          <a:xfrm>
            <a:off x="6181550" y="1658394"/>
            <a:ext cx="726900" cy="4017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Titan One"/>
                <a:ea typeface="Titan One"/>
                <a:cs typeface="Titan One"/>
                <a:sym typeface="Titan One"/>
              </a:rPr>
              <a:t>9%</a:t>
            </a:r>
            <a:endParaRPr sz="1600">
              <a:solidFill>
                <a:schemeClr val="lt1"/>
              </a:solidFill>
              <a:latin typeface="Titan One"/>
              <a:ea typeface="Titan One"/>
              <a:cs typeface="Titan One"/>
              <a:sym typeface="Titan One"/>
            </a:endParaRPr>
          </a:p>
        </p:txBody>
      </p:sp>
      <p:sp>
        <p:nvSpPr>
          <p:cNvPr id="7129" name="Google Shape;7129;p49"/>
          <p:cNvSpPr txBox="1"/>
          <p:nvPr/>
        </p:nvSpPr>
        <p:spPr>
          <a:xfrm>
            <a:off x="5284175" y="2564936"/>
            <a:ext cx="726900" cy="4017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Titan One"/>
                <a:ea typeface="Titan One"/>
                <a:cs typeface="Titan One"/>
                <a:sym typeface="Titan One"/>
              </a:rPr>
              <a:t>63%</a:t>
            </a:r>
            <a:endParaRPr sz="1600">
              <a:solidFill>
                <a:schemeClr val="lt1"/>
              </a:solidFill>
              <a:latin typeface="Titan One"/>
              <a:ea typeface="Titan One"/>
              <a:cs typeface="Titan One"/>
              <a:sym typeface="Titan One"/>
            </a:endParaRPr>
          </a:p>
        </p:txBody>
      </p:sp>
      <p:sp>
        <p:nvSpPr>
          <p:cNvPr id="7130" name="Google Shape;7130;p49"/>
          <p:cNvSpPr txBox="1"/>
          <p:nvPr/>
        </p:nvSpPr>
        <p:spPr>
          <a:xfrm>
            <a:off x="6412125" y="2564936"/>
            <a:ext cx="726900" cy="4017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lt1"/>
                </a:solidFill>
                <a:latin typeface="Titan One"/>
                <a:ea typeface="Titan One"/>
                <a:cs typeface="Titan One"/>
                <a:sym typeface="Titan One"/>
              </a:rPr>
              <a:t>28%</a:t>
            </a:r>
            <a:endParaRPr sz="1600">
              <a:solidFill>
                <a:schemeClr val="lt1"/>
              </a:solidFill>
              <a:latin typeface="Titan One"/>
              <a:ea typeface="Titan One"/>
              <a:cs typeface="Titan One"/>
              <a:sym typeface="Titan One"/>
            </a:endParaRPr>
          </a:p>
        </p:txBody>
      </p:sp>
      <p:sp>
        <p:nvSpPr>
          <p:cNvPr id="7131" name="Google Shape;7131;p49"/>
          <p:cNvSpPr/>
          <p:nvPr/>
        </p:nvSpPr>
        <p:spPr>
          <a:xfrm>
            <a:off x="945095" y="1624340"/>
            <a:ext cx="711600" cy="567600"/>
          </a:xfrm>
          <a:prstGeom prst="hear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49"/>
          <p:cNvSpPr/>
          <p:nvPr/>
        </p:nvSpPr>
        <p:spPr>
          <a:xfrm>
            <a:off x="945094" y="2727862"/>
            <a:ext cx="711600" cy="567600"/>
          </a:xfrm>
          <a:prstGeom prst="hear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49"/>
          <p:cNvSpPr/>
          <p:nvPr/>
        </p:nvSpPr>
        <p:spPr>
          <a:xfrm>
            <a:off x="945100" y="3781233"/>
            <a:ext cx="711600" cy="567600"/>
          </a:xfrm>
          <a:prstGeom prst="hear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4" name="Google Shape;7134;p49"/>
          <p:cNvGrpSpPr/>
          <p:nvPr/>
        </p:nvGrpSpPr>
        <p:grpSpPr>
          <a:xfrm>
            <a:off x="1204003" y="1809961"/>
            <a:ext cx="193769" cy="246356"/>
            <a:chOff x="-37370925" y="3579105"/>
            <a:chExt cx="248900" cy="316450"/>
          </a:xfrm>
        </p:grpSpPr>
        <p:sp>
          <p:nvSpPr>
            <p:cNvPr id="7135" name="Google Shape;7135;p4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4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49"/>
          <p:cNvGrpSpPr/>
          <p:nvPr/>
        </p:nvGrpSpPr>
        <p:grpSpPr>
          <a:xfrm>
            <a:off x="1177639" y="3992947"/>
            <a:ext cx="246512" cy="246493"/>
            <a:chOff x="-40011050" y="3972375"/>
            <a:chExt cx="316650" cy="316625"/>
          </a:xfrm>
        </p:grpSpPr>
        <p:sp>
          <p:nvSpPr>
            <p:cNvPr id="7138" name="Google Shape;7138;p4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4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49"/>
          <p:cNvGrpSpPr/>
          <p:nvPr/>
        </p:nvGrpSpPr>
        <p:grpSpPr>
          <a:xfrm>
            <a:off x="1177037" y="2928136"/>
            <a:ext cx="247719" cy="246512"/>
            <a:chOff x="-38172725" y="3588000"/>
            <a:chExt cx="318200" cy="316650"/>
          </a:xfrm>
        </p:grpSpPr>
        <p:sp>
          <p:nvSpPr>
            <p:cNvPr id="7141" name="Google Shape;7141;p4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4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4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4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4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4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4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4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152"/>
        <p:cNvGrpSpPr/>
        <p:nvPr/>
      </p:nvGrpSpPr>
      <p:grpSpPr>
        <a:xfrm>
          <a:off x="0" y="0"/>
          <a:ext cx="0" cy="0"/>
          <a:chOff x="0" y="0"/>
          <a:chExt cx="0" cy="0"/>
        </a:xfrm>
      </p:grpSpPr>
      <p:sp>
        <p:nvSpPr>
          <p:cNvPr id="7153" name="Google Shape;7153;p50"/>
          <p:cNvSpPr txBox="1">
            <a:spLocks noGrp="1"/>
          </p:cNvSpPr>
          <p:nvPr>
            <p:ph type="ctrTitle"/>
          </p:nvPr>
        </p:nvSpPr>
        <p:spPr>
          <a:xfrm>
            <a:off x="1780924" y="1487950"/>
            <a:ext cx="1560600" cy="36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a:t>
            </a:r>
            <a:endParaRPr/>
          </a:p>
        </p:txBody>
      </p:sp>
      <p:sp>
        <p:nvSpPr>
          <p:cNvPr id="7154" name="Google Shape;7154;p50"/>
          <p:cNvSpPr txBox="1">
            <a:spLocks noGrp="1"/>
          </p:cNvSpPr>
          <p:nvPr>
            <p:ph type="subTitle" idx="1"/>
          </p:nvPr>
        </p:nvSpPr>
        <p:spPr>
          <a:xfrm>
            <a:off x="1113175" y="1797975"/>
            <a:ext cx="2228700" cy="597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Yes, this is the ringed planet. It’s a gas giant</a:t>
            </a:r>
            <a:endParaRPr/>
          </a:p>
        </p:txBody>
      </p:sp>
      <p:sp>
        <p:nvSpPr>
          <p:cNvPr id="7155" name="Google Shape;7155;p50"/>
          <p:cNvSpPr txBox="1">
            <a:spLocks noGrp="1"/>
          </p:cNvSpPr>
          <p:nvPr>
            <p:ph type="ctrTitle" idx="2"/>
          </p:nvPr>
        </p:nvSpPr>
        <p:spPr>
          <a:xfrm>
            <a:off x="1780924" y="2456395"/>
            <a:ext cx="1560600" cy="36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a:t>
            </a:r>
            <a:endParaRPr/>
          </a:p>
        </p:txBody>
      </p:sp>
      <p:sp>
        <p:nvSpPr>
          <p:cNvPr id="7156" name="Google Shape;7156;p50"/>
          <p:cNvSpPr txBox="1">
            <a:spLocks noGrp="1"/>
          </p:cNvSpPr>
          <p:nvPr>
            <p:ph type="subTitle" idx="3"/>
          </p:nvPr>
        </p:nvSpPr>
        <p:spPr>
          <a:xfrm>
            <a:off x="1113175" y="2748866"/>
            <a:ext cx="2228700" cy="597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biggest planet in the Solar System</a:t>
            </a:r>
            <a:endParaRPr/>
          </a:p>
        </p:txBody>
      </p:sp>
      <p:sp>
        <p:nvSpPr>
          <p:cNvPr id="7157" name="Google Shape;7157;p50"/>
          <p:cNvSpPr txBox="1">
            <a:spLocks noGrp="1"/>
          </p:cNvSpPr>
          <p:nvPr>
            <p:ph type="ctrTitle" idx="4"/>
          </p:nvPr>
        </p:nvSpPr>
        <p:spPr>
          <a:xfrm>
            <a:off x="1780924" y="3424350"/>
            <a:ext cx="1560600" cy="36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Mars</a:t>
            </a:r>
            <a:endParaRPr/>
          </a:p>
        </p:txBody>
      </p:sp>
      <p:sp>
        <p:nvSpPr>
          <p:cNvPr id="7158" name="Google Shape;7158;p50"/>
          <p:cNvSpPr txBox="1">
            <a:spLocks noGrp="1"/>
          </p:cNvSpPr>
          <p:nvPr>
            <p:ph type="subTitle" idx="5"/>
          </p:nvPr>
        </p:nvSpPr>
        <p:spPr>
          <a:xfrm>
            <a:off x="1113175" y="3735450"/>
            <a:ext cx="2228700" cy="597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Despite being red, Mars is a cold place, not hot</a:t>
            </a:r>
            <a:endParaRPr/>
          </a:p>
        </p:txBody>
      </p:sp>
      <p:sp>
        <p:nvSpPr>
          <p:cNvPr id="7159" name="Google Shape;7159;p50"/>
          <p:cNvSpPr txBox="1">
            <a:spLocks noGrp="1"/>
          </p:cNvSpPr>
          <p:nvPr>
            <p:ph type="ctrTitle" idx="6"/>
          </p:nvPr>
        </p:nvSpPr>
        <p:spPr>
          <a:xfrm>
            <a:off x="6031076" y="1487950"/>
            <a:ext cx="1560600" cy="3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a:t>
            </a:r>
            <a:endParaRPr/>
          </a:p>
        </p:txBody>
      </p:sp>
      <p:sp>
        <p:nvSpPr>
          <p:cNvPr id="7160" name="Google Shape;7160;p50"/>
          <p:cNvSpPr txBox="1">
            <a:spLocks noGrp="1"/>
          </p:cNvSpPr>
          <p:nvPr>
            <p:ph type="subTitle" idx="7"/>
          </p:nvPr>
        </p:nvSpPr>
        <p:spPr>
          <a:xfrm>
            <a:off x="6031075" y="1797975"/>
            <a:ext cx="2228700" cy="59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a:p>
            <a:pPr marL="0" lvl="0" indent="0" algn="l" rtl="0">
              <a:spcBef>
                <a:spcPts val="0"/>
              </a:spcBef>
              <a:spcAft>
                <a:spcPts val="0"/>
              </a:spcAft>
              <a:buNone/>
            </a:pPr>
            <a:endParaRPr/>
          </a:p>
        </p:txBody>
      </p:sp>
      <p:sp>
        <p:nvSpPr>
          <p:cNvPr id="7161" name="Google Shape;7161;p50"/>
          <p:cNvSpPr txBox="1">
            <a:spLocks noGrp="1"/>
          </p:cNvSpPr>
          <p:nvPr>
            <p:ph type="ctrTitle" idx="8"/>
          </p:nvPr>
        </p:nvSpPr>
        <p:spPr>
          <a:xfrm>
            <a:off x="6031076" y="2456395"/>
            <a:ext cx="1560600" cy="3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a:t>
            </a:r>
            <a:endParaRPr/>
          </a:p>
        </p:txBody>
      </p:sp>
      <p:sp>
        <p:nvSpPr>
          <p:cNvPr id="7162" name="Google Shape;7162;p50"/>
          <p:cNvSpPr txBox="1">
            <a:spLocks noGrp="1"/>
          </p:cNvSpPr>
          <p:nvPr>
            <p:ph type="subTitle" idx="9"/>
          </p:nvPr>
        </p:nvSpPr>
        <p:spPr>
          <a:xfrm>
            <a:off x="6031075" y="2748866"/>
            <a:ext cx="2228700" cy="59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a:p>
            <a:pPr marL="0" lvl="0" indent="0" algn="l" rtl="0">
              <a:spcBef>
                <a:spcPts val="0"/>
              </a:spcBef>
              <a:spcAft>
                <a:spcPts val="0"/>
              </a:spcAft>
              <a:buNone/>
            </a:pPr>
            <a:endParaRPr/>
          </a:p>
        </p:txBody>
      </p:sp>
      <p:sp>
        <p:nvSpPr>
          <p:cNvPr id="7163" name="Google Shape;7163;p50"/>
          <p:cNvSpPr txBox="1">
            <a:spLocks noGrp="1"/>
          </p:cNvSpPr>
          <p:nvPr>
            <p:ph type="ctrTitle" idx="13"/>
          </p:nvPr>
        </p:nvSpPr>
        <p:spPr>
          <a:xfrm>
            <a:off x="6031076" y="3424350"/>
            <a:ext cx="1560600" cy="36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a:t>
            </a:r>
            <a:endParaRPr/>
          </a:p>
        </p:txBody>
      </p:sp>
      <p:sp>
        <p:nvSpPr>
          <p:cNvPr id="7164" name="Google Shape;7164;p50"/>
          <p:cNvSpPr txBox="1">
            <a:spLocks noGrp="1"/>
          </p:cNvSpPr>
          <p:nvPr>
            <p:ph type="subTitle" idx="14"/>
          </p:nvPr>
        </p:nvSpPr>
        <p:spPr>
          <a:xfrm>
            <a:off x="6031075" y="3735450"/>
            <a:ext cx="2228700" cy="59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closest planet to the Sun and the smallest</a:t>
            </a:r>
            <a:endParaRPr/>
          </a:p>
        </p:txBody>
      </p:sp>
      <p:sp>
        <p:nvSpPr>
          <p:cNvPr id="7165" name="Google Shape;7165;p50"/>
          <p:cNvSpPr txBox="1">
            <a:spLocks noGrp="1"/>
          </p:cNvSpPr>
          <p:nvPr>
            <p:ph type="title" idx="15"/>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Practical uses of this subject</a:t>
            </a:r>
            <a:endParaRPr/>
          </a:p>
        </p:txBody>
      </p:sp>
      <p:sp>
        <p:nvSpPr>
          <p:cNvPr id="7166" name="Google Shape;7166;p50"/>
          <p:cNvSpPr/>
          <p:nvPr/>
        </p:nvSpPr>
        <p:spPr>
          <a:xfrm>
            <a:off x="3541987" y="1641051"/>
            <a:ext cx="804300" cy="641700"/>
          </a:xfrm>
          <a:prstGeom prst="hear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0"/>
          <p:cNvSpPr/>
          <p:nvPr/>
        </p:nvSpPr>
        <p:spPr>
          <a:xfrm>
            <a:off x="3541987" y="2592860"/>
            <a:ext cx="804300" cy="641700"/>
          </a:xfrm>
          <a:prstGeom prst="hear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0"/>
          <p:cNvSpPr/>
          <p:nvPr/>
        </p:nvSpPr>
        <p:spPr>
          <a:xfrm>
            <a:off x="5009078" y="1641051"/>
            <a:ext cx="804300" cy="641700"/>
          </a:xfrm>
          <a:prstGeom prst="hear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0"/>
          <p:cNvSpPr/>
          <p:nvPr/>
        </p:nvSpPr>
        <p:spPr>
          <a:xfrm>
            <a:off x="5009078" y="2592860"/>
            <a:ext cx="804300" cy="641700"/>
          </a:xfrm>
          <a:prstGeom prst="hear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0"/>
          <p:cNvSpPr/>
          <p:nvPr/>
        </p:nvSpPr>
        <p:spPr>
          <a:xfrm>
            <a:off x="3537725" y="3568050"/>
            <a:ext cx="810300" cy="633900"/>
          </a:xfrm>
          <a:prstGeom prst="hear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0"/>
          <p:cNvSpPr/>
          <p:nvPr/>
        </p:nvSpPr>
        <p:spPr>
          <a:xfrm>
            <a:off x="5013680" y="3560093"/>
            <a:ext cx="804300" cy="641700"/>
          </a:xfrm>
          <a:prstGeom prst="hear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2" name="Google Shape;7172;p50"/>
          <p:cNvGrpSpPr/>
          <p:nvPr/>
        </p:nvGrpSpPr>
        <p:grpSpPr>
          <a:xfrm>
            <a:off x="3788184" y="3772824"/>
            <a:ext cx="300408" cy="268070"/>
            <a:chOff x="-42996150" y="3612600"/>
            <a:chExt cx="323750" cy="288900"/>
          </a:xfrm>
        </p:grpSpPr>
        <p:sp>
          <p:nvSpPr>
            <p:cNvPr id="7173" name="Google Shape;7173;p50"/>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0"/>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0"/>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50"/>
          <p:cNvGrpSpPr/>
          <p:nvPr/>
        </p:nvGrpSpPr>
        <p:grpSpPr>
          <a:xfrm>
            <a:off x="3795077" y="2796520"/>
            <a:ext cx="295258" cy="294539"/>
            <a:chOff x="-41111350" y="3239100"/>
            <a:chExt cx="318200" cy="317425"/>
          </a:xfrm>
        </p:grpSpPr>
        <p:sp>
          <p:nvSpPr>
            <p:cNvPr id="7177" name="Google Shape;7177;p5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1" name="Google Shape;7181;p50"/>
          <p:cNvSpPr/>
          <p:nvPr/>
        </p:nvSpPr>
        <p:spPr>
          <a:xfrm>
            <a:off x="5272418" y="1859881"/>
            <a:ext cx="295258" cy="293820"/>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2" name="Google Shape;7182;p50"/>
          <p:cNvGrpSpPr/>
          <p:nvPr/>
        </p:nvGrpSpPr>
        <p:grpSpPr>
          <a:xfrm>
            <a:off x="5244794" y="2801137"/>
            <a:ext cx="298181" cy="295281"/>
            <a:chOff x="-37385100" y="3949908"/>
            <a:chExt cx="321350" cy="318225"/>
          </a:xfrm>
        </p:grpSpPr>
        <p:sp>
          <p:nvSpPr>
            <p:cNvPr id="7183" name="Google Shape;7183;p50"/>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0"/>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50"/>
          <p:cNvGrpSpPr/>
          <p:nvPr/>
        </p:nvGrpSpPr>
        <p:grpSpPr>
          <a:xfrm>
            <a:off x="3795039" y="1859950"/>
            <a:ext cx="295281" cy="293820"/>
            <a:chOff x="-41893475" y="3584850"/>
            <a:chExt cx="318225" cy="316650"/>
          </a:xfrm>
        </p:grpSpPr>
        <p:sp>
          <p:nvSpPr>
            <p:cNvPr id="7186" name="Google Shape;7186;p50"/>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0"/>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0"/>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0"/>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50"/>
          <p:cNvGrpSpPr/>
          <p:nvPr/>
        </p:nvGrpSpPr>
        <p:grpSpPr>
          <a:xfrm>
            <a:off x="5268330" y="3772822"/>
            <a:ext cx="292358" cy="295281"/>
            <a:chOff x="-37804925" y="3953450"/>
            <a:chExt cx="315075" cy="318225"/>
          </a:xfrm>
        </p:grpSpPr>
        <p:sp>
          <p:nvSpPr>
            <p:cNvPr id="7191" name="Google Shape;7191;p50"/>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0"/>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0"/>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197"/>
        <p:cNvGrpSpPr/>
        <p:nvPr/>
      </p:nvGrpSpPr>
      <p:grpSpPr>
        <a:xfrm>
          <a:off x="0" y="0"/>
          <a:ext cx="0" cy="0"/>
          <a:chOff x="0" y="0"/>
          <a:chExt cx="0" cy="0"/>
        </a:xfrm>
      </p:grpSpPr>
      <p:sp>
        <p:nvSpPr>
          <p:cNvPr id="7198" name="Google Shape;7198;p51"/>
          <p:cNvSpPr txBox="1">
            <a:spLocks noGrp="1"/>
          </p:cNvSpPr>
          <p:nvPr>
            <p:ph type="subTitle" idx="1"/>
          </p:nvPr>
        </p:nvSpPr>
        <p:spPr>
          <a:xfrm>
            <a:off x="2833350" y="1608500"/>
            <a:ext cx="3477300" cy="41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area covered by the Sahara</a:t>
            </a:r>
            <a:endParaRPr/>
          </a:p>
        </p:txBody>
      </p:sp>
      <p:sp>
        <p:nvSpPr>
          <p:cNvPr id="7199" name="Google Shape;7199;p51"/>
          <p:cNvSpPr txBox="1">
            <a:spLocks noGrp="1"/>
          </p:cNvSpPr>
          <p:nvPr>
            <p:ph type="subTitle" idx="2"/>
          </p:nvPr>
        </p:nvSpPr>
        <p:spPr>
          <a:xfrm>
            <a:off x="2833350" y="2748661"/>
            <a:ext cx="3477300" cy="41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average rainfall per year in the Atacama Desert</a:t>
            </a:r>
            <a:endParaRPr/>
          </a:p>
        </p:txBody>
      </p:sp>
      <p:sp>
        <p:nvSpPr>
          <p:cNvPr id="7200" name="Google Shape;7200;p51"/>
          <p:cNvSpPr txBox="1">
            <a:spLocks noGrp="1"/>
          </p:cNvSpPr>
          <p:nvPr>
            <p:ph type="subTitle" idx="3"/>
          </p:nvPr>
        </p:nvSpPr>
        <p:spPr>
          <a:xfrm>
            <a:off x="2833350" y="3889275"/>
            <a:ext cx="3477300" cy="41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Live in the Kharga Oasis</a:t>
            </a:r>
            <a:endParaRPr/>
          </a:p>
        </p:txBody>
      </p:sp>
      <p:sp>
        <p:nvSpPr>
          <p:cNvPr id="7201" name="Google Shape;7201;p51"/>
          <p:cNvSpPr txBox="1">
            <a:spLocks noGrp="1"/>
          </p:cNvSpPr>
          <p:nvPr>
            <p:ph type="title"/>
          </p:nvPr>
        </p:nvSpPr>
        <p:spPr>
          <a:xfrm>
            <a:off x="2784000" y="1141725"/>
            <a:ext cx="3576000" cy="46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9,200  km2</a:t>
            </a:r>
            <a:endParaRPr/>
          </a:p>
        </p:txBody>
      </p:sp>
      <p:sp>
        <p:nvSpPr>
          <p:cNvPr id="7202" name="Google Shape;7202;p51"/>
          <p:cNvSpPr txBox="1">
            <a:spLocks noGrp="1"/>
          </p:cNvSpPr>
          <p:nvPr>
            <p:ph type="title" idx="4"/>
          </p:nvPr>
        </p:nvSpPr>
        <p:spPr>
          <a:xfrm>
            <a:off x="2784000" y="2259500"/>
            <a:ext cx="3576000" cy="46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 mm</a:t>
            </a:r>
            <a:endParaRPr/>
          </a:p>
        </p:txBody>
      </p:sp>
      <p:sp>
        <p:nvSpPr>
          <p:cNvPr id="7203" name="Google Shape;7203;p51"/>
          <p:cNvSpPr txBox="1">
            <a:spLocks noGrp="1"/>
          </p:cNvSpPr>
          <p:nvPr>
            <p:ph type="title" idx="5"/>
          </p:nvPr>
        </p:nvSpPr>
        <p:spPr>
          <a:xfrm>
            <a:off x="2784000" y="3422475"/>
            <a:ext cx="3576000" cy="46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67,700 people</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207"/>
        <p:cNvGrpSpPr/>
        <p:nvPr/>
      </p:nvGrpSpPr>
      <p:grpSpPr>
        <a:xfrm>
          <a:off x="0" y="0"/>
          <a:ext cx="0" cy="0"/>
          <a:chOff x="0" y="0"/>
          <a:chExt cx="0" cy="0"/>
        </a:xfrm>
      </p:grpSpPr>
      <p:sp>
        <p:nvSpPr>
          <p:cNvPr id="7208" name="Google Shape;7208;p52"/>
          <p:cNvSpPr txBox="1">
            <a:spLocks noGrp="1"/>
          </p:cNvSpPr>
          <p:nvPr>
            <p:ph type="subTitle" idx="1"/>
          </p:nvPr>
        </p:nvSpPr>
        <p:spPr>
          <a:xfrm>
            <a:off x="2040300" y="3725525"/>
            <a:ext cx="5063400" cy="62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delete this one, add yours and center it properly</a:t>
            </a:r>
            <a:endParaRPr/>
          </a:p>
          <a:p>
            <a:pPr marL="0" lvl="0" indent="0" algn="ctr" rtl="0">
              <a:spcBef>
                <a:spcPts val="0"/>
              </a:spcBef>
              <a:spcAft>
                <a:spcPts val="0"/>
              </a:spcAft>
              <a:buNone/>
            </a:pPr>
            <a:endParaRPr/>
          </a:p>
        </p:txBody>
      </p:sp>
      <p:sp>
        <p:nvSpPr>
          <p:cNvPr id="7209" name="Google Shape;7209;p52"/>
          <p:cNvSpPr/>
          <p:nvPr/>
        </p:nvSpPr>
        <p:spPr>
          <a:xfrm>
            <a:off x="2730528" y="914446"/>
            <a:ext cx="3682944" cy="2559438"/>
          </a:xfrm>
          <a:custGeom>
            <a:avLst/>
            <a:gdLst/>
            <a:ahLst/>
            <a:cxnLst/>
            <a:rect l="l" t="t" r="r" b="b"/>
            <a:pathLst>
              <a:path w="285721" h="198560" extrusionOk="0">
                <a:moveTo>
                  <a:pt x="4894" y="1"/>
                </a:moveTo>
                <a:cubicBezTo>
                  <a:pt x="2320" y="1"/>
                  <a:pt x="0" y="2065"/>
                  <a:pt x="0" y="4901"/>
                </a:cubicBezTo>
                <a:lnTo>
                  <a:pt x="0" y="193405"/>
                </a:lnTo>
                <a:cubicBezTo>
                  <a:pt x="0" y="196239"/>
                  <a:pt x="2320" y="198560"/>
                  <a:pt x="4894" y="198560"/>
                </a:cubicBezTo>
                <a:lnTo>
                  <a:pt x="281292" y="198560"/>
                </a:lnTo>
                <a:cubicBezTo>
                  <a:pt x="283867" y="198560"/>
                  <a:pt x="285720" y="196239"/>
                  <a:pt x="285720" y="193405"/>
                </a:cubicBezTo>
                <a:lnTo>
                  <a:pt x="285719" y="4901"/>
                </a:lnTo>
                <a:cubicBezTo>
                  <a:pt x="285719" y="2065"/>
                  <a:pt x="283865" y="1"/>
                  <a:pt x="281292" y="1"/>
                </a:cubicBezTo>
                <a:close/>
              </a:path>
            </a:pathLst>
          </a:custGeom>
          <a:solidFill>
            <a:schemeClr val="lt1"/>
          </a:solidFill>
          <a:ln w="762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2"/>
          <p:cNvSpPr/>
          <p:nvPr/>
        </p:nvSpPr>
        <p:spPr>
          <a:xfrm>
            <a:off x="2892749" y="3118007"/>
            <a:ext cx="3337182" cy="18613"/>
          </a:xfrm>
          <a:custGeom>
            <a:avLst/>
            <a:gdLst/>
            <a:ahLst/>
            <a:cxnLst/>
            <a:rect l="l" t="t" r="r" b="b"/>
            <a:pathLst>
              <a:path w="258897" h="1444" extrusionOk="0">
                <a:moveTo>
                  <a:pt x="0" y="0"/>
                </a:moveTo>
                <a:lnTo>
                  <a:pt x="0" y="1443"/>
                </a:lnTo>
                <a:lnTo>
                  <a:pt x="258897" y="1443"/>
                </a:lnTo>
                <a:lnTo>
                  <a:pt x="258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2"/>
          <p:cNvSpPr/>
          <p:nvPr/>
        </p:nvSpPr>
        <p:spPr>
          <a:xfrm>
            <a:off x="2892749" y="3118007"/>
            <a:ext cx="1362898" cy="18613"/>
          </a:xfrm>
          <a:custGeom>
            <a:avLst/>
            <a:gdLst/>
            <a:ahLst/>
            <a:cxnLst/>
            <a:rect l="l" t="t" r="r" b="b"/>
            <a:pathLst>
              <a:path w="105733" h="1444" extrusionOk="0">
                <a:moveTo>
                  <a:pt x="0" y="0"/>
                </a:moveTo>
                <a:lnTo>
                  <a:pt x="0" y="1443"/>
                </a:lnTo>
                <a:lnTo>
                  <a:pt x="105732" y="1443"/>
                </a:lnTo>
                <a:lnTo>
                  <a:pt x="10573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2"/>
          <p:cNvSpPr/>
          <p:nvPr/>
        </p:nvSpPr>
        <p:spPr>
          <a:xfrm>
            <a:off x="3531964" y="3221493"/>
            <a:ext cx="88374" cy="124324"/>
          </a:xfrm>
          <a:custGeom>
            <a:avLst/>
            <a:gdLst/>
            <a:ahLst/>
            <a:cxnLst/>
            <a:rect l="l" t="t" r="r" b="b"/>
            <a:pathLst>
              <a:path w="6856" h="9645" extrusionOk="0">
                <a:moveTo>
                  <a:pt x="0" y="0"/>
                </a:moveTo>
                <a:lnTo>
                  <a:pt x="0" y="9644"/>
                </a:lnTo>
                <a:lnTo>
                  <a:pt x="6855" y="4822"/>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2"/>
          <p:cNvSpPr/>
          <p:nvPr/>
        </p:nvSpPr>
        <p:spPr>
          <a:xfrm>
            <a:off x="3635655" y="3221493"/>
            <a:ext cx="20701" cy="124324"/>
          </a:xfrm>
          <a:custGeom>
            <a:avLst/>
            <a:gdLst/>
            <a:ahLst/>
            <a:cxnLst/>
            <a:rect l="l" t="t" r="r" b="b"/>
            <a:pathLst>
              <a:path w="1606" h="9645" extrusionOk="0">
                <a:moveTo>
                  <a:pt x="1" y="0"/>
                </a:moveTo>
                <a:lnTo>
                  <a:pt x="1" y="9644"/>
                </a:lnTo>
                <a:lnTo>
                  <a:pt x="1605" y="9644"/>
                </a:lnTo>
                <a:lnTo>
                  <a:pt x="16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2"/>
          <p:cNvSpPr/>
          <p:nvPr/>
        </p:nvSpPr>
        <p:spPr>
          <a:xfrm>
            <a:off x="3281209" y="3221493"/>
            <a:ext cx="88400" cy="124324"/>
          </a:xfrm>
          <a:custGeom>
            <a:avLst/>
            <a:gdLst/>
            <a:ahLst/>
            <a:cxnLst/>
            <a:rect l="l" t="t" r="r" b="b"/>
            <a:pathLst>
              <a:path w="6858" h="9645" extrusionOk="0">
                <a:moveTo>
                  <a:pt x="1" y="0"/>
                </a:moveTo>
                <a:lnTo>
                  <a:pt x="1" y="9644"/>
                </a:lnTo>
                <a:lnTo>
                  <a:pt x="6857" y="4822"/>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2"/>
          <p:cNvSpPr/>
          <p:nvPr/>
        </p:nvSpPr>
        <p:spPr>
          <a:xfrm>
            <a:off x="3030480" y="3221493"/>
            <a:ext cx="88387" cy="124324"/>
          </a:xfrm>
          <a:custGeom>
            <a:avLst/>
            <a:gdLst/>
            <a:ahLst/>
            <a:cxnLst/>
            <a:rect l="l" t="t" r="r" b="b"/>
            <a:pathLst>
              <a:path w="6857" h="9645" extrusionOk="0">
                <a:moveTo>
                  <a:pt x="6857" y="0"/>
                </a:moveTo>
                <a:lnTo>
                  <a:pt x="0" y="4822"/>
                </a:lnTo>
                <a:lnTo>
                  <a:pt x="6857" y="9644"/>
                </a:lnTo>
                <a:lnTo>
                  <a:pt x="68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2"/>
          <p:cNvSpPr/>
          <p:nvPr/>
        </p:nvSpPr>
        <p:spPr>
          <a:xfrm>
            <a:off x="2994455" y="3221493"/>
            <a:ext cx="20701" cy="124324"/>
          </a:xfrm>
          <a:custGeom>
            <a:avLst/>
            <a:gdLst/>
            <a:ahLst/>
            <a:cxnLst/>
            <a:rect l="l" t="t" r="r" b="b"/>
            <a:pathLst>
              <a:path w="1606" h="9645" extrusionOk="0">
                <a:moveTo>
                  <a:pt x="0" y="0"/>
                </a:moveTo>
                <a:lnTo>
                  <a:pt x="0" y="9644"/>
                </a:lnTo>
                <a:lnTo>
                  <a:pt x="1605" y="9644"/>
                </a:lnTo>
                <a:lnTo>
                  <a:pt x="16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2"/>
          <p:cNvSpPr/>
          <p:nvPr/>
        </p:nvSpPr>
        <p:spPr>
          <a:xfrm>
            <a:off x="5462021" y="3199917"/>
            <a:ext cx="161537" cy="158019"/>
          </a:xfrm>
          <a:custGeom>
            <a:avLst/>
            <a:gdLst/>
            <a:ahLst/>
            <a:cxnLst/>
            <a:rect l="l" t="t" r="r" b="b"/>
            <a:pathLst>
              <a:path w="12532" h="12259" extrusionOk="0">
                <a:moveTo>
                  <a:pt x="6266" y="4165"/>
                </a:moveTo>
                <a:cubicBezTo>
                  <a:pt x="7372" y="4165"/>
                  <a:pt x="8275" y="5046"/>
                  <a:pt x="8275" y="6128"/>
                </a:cubicBezTo>
                <a:cubicBezTo>
                  <a:pt x="8275" y="7212"/>
                  <a:pt x="7374" y="8094"/>
                  <a:pt x="6266" y="8094"/>
                </a:cubicBezTo>
                <a:cubicBezTo>
                  <a:pt x="5158" y="8094"/>
                  <a:pt x="4257" y="7212"/>
                  <a:pt x="4257" y="6128"/>
                </a:cubicBezTo>
                <a:cubicBezTo>
                  <a:pt x="4257" y="5046"/>
                  <a:pt x="5159" y="4165"/>
                  <a:pt x="6266" y="4165"/>
                </a:cubicBezTo>
                <a:close/>
                <a:moveTo>
                  <a:pt x="5550" y="0"/>
                </a:moveTo>
                <a:cubicBezTo>
                  <a:pt x="5454" y="0"/>
                  <a:pt x="4829" y="1686"/>
                  <a:pt x="4829" y="1686"/>
                </a:cubicBezTo>
                <a:lnTo>
                  <a:pt x="4064" y="1996"/>
                </a:lnTo>
                <a:cubicBezTo>
                  <a:pt x="4064" y="1996"/>
                  <a:pt x="2509" y="1336"/>
                  <a:pt x="2319" y="1336"/>
                </a:cubicBezTo>
                <a:cubicBezTo>
                  <a:pt x="2310" y="1336"/>
                  <a:pt x="2304" y="1338"/>
                  <a:pt x="2301" y="1340"/>
                </a:cubicBezTo>
                <a:lnTo>
                  <a:pt x="1328" y="2292"/>
                </a:lnTo>
                <a:cubicBezTo>
                  <a:pt x="1261" y="2357"/>
                  <a:pt x="2035" y="3983"/>
                  <a:pt x="2035" y="3983"/>
                </a:cubicBezTo>
                <a:lnTo>
                  <a:pt x="1719" y="4733"/>
                </a:lnTo>
                <a:cubicBezTo>
                  <a:pt x="1719" y="4733"/>
                  <a:pt x="0" y="5394"/>
                  <a:pt x="0" y="5484"/>
                </a:cubicBezTo>
                <a:lnTo>
                  <a:pt x="0" y="6830"/>
                </a:lnTo>
                <a:cubicBezTo>
                  <a:pt x="0" y="6924"/>
                  <a:pt x="1724" y="7537"/>
                  <a:pt x="1724" y="7537"/>
                </a:cubicBezTo>
                <a:lnTo>
                  <a:pt x="2039" y="8285"/>
                </a:lnTo>
                <a:cubicBezTo>
                  <a:pt x="2039" y="8285"/>
                  <a:pt x="1304" y="9944"/>
                  <a:pt x="1369" y="10007"/>
                </a:cubicBezTo>
                <a:lnTo>
                  <a:pt x="2342" y="10961"/>
                </a:lnTo>
                <a:cubicBezTo>
                  <a:pt x="2345" y="10963"/>
                  <a:pt x="2350" y="10964"/>
                  <a:pt x="2358" y="10964"/>
                </a:cubicBezTo>
                <a:cubicBezTo>
                  <a:pt x="2540" y="10964"/>
                  <a:pt x="4069" y="10267"/>
                  <a:pt x="4069" y="10267"/>
                </a:cubicBezTo>
                <a:lnTo>
                  <a:pt x="4836" y="10579"/>
                </a:lnTo>
                <a:cubicBezTo>
                  <a:pt x="4836" y="10579"/>
                  <a:pt x="5513" y="12259"/>
                  <a:pt x="5607" y="12259"/>
                </a:cubicBezTo>
                <a:lnTo>
                  <a:pt x="6983" y="12259"/>
                </a:lnTo>
                <a:cubicBezTo>
                  <a:pt x="7077" y="12259"/>
                  <a:pt x="7704" y="10573"/>
                  <a:pt x="7704" y="10573"/>
                </a:cubicBezTo>
                <a:lnTo>
                  <a:pt x="8471" y="10263"/>
                </a:lnTo>
                <a:cubicBezTo>
                  <a:pt x="8471" y="10263"/>
                  <a:pt x="10025" y="10924"/>
                  <a:pt x="10212" y="10924"/>
                </a:cubicBezTo>
                <a:cubicBezTo>
                  <a:pt x="10220" y="10924"/>
                  <a:pt x="10226" y="10923"/>
                  <a:pt x="10229" y="10920"/>
                </a:cubicBezTo>
                <a:lnTo>
                  <a:pt x="11203" y="9968"/>
                </a:lnTo>
                <a:cubicBezTo>
                  <a:pt x="11271" y="9902"/>
                  <a:pt x="10495" y="8276"/>
                  <a:pt x="10495" y="8276"/>
                </a:cubicBezTo>
                <a:lnTo>
                  <a:pt x="10811" y="7526"/>
                </a:lnTo>
                <a:cubicBezTo>
                  <a:pt x="10811" y="7526"/>
                  <a:pt x="12531" y="6865"/>
                  <a:pt x="12531" y="6773"/>
                </a:cubicBezTo>
                <a:lnTo>
                  <a:pt x="12531" y="5427"/>
                </a:lnTo>
                <a:cubicBezTo>
                  <a:pt x="12531" y="5334"/>
                  <a:pt x="10809" y="4724"/>
                  <a:pt x="10809" y="4724"/>
                </a:cubicBezTo>
                <a:lnTo>
                  <a:pt x="10492" y="3972"/>
                </a:lnTo>
                <a:cubicBezTo>
                  <a:pt x="10492" y="3972"/>
                  <a:pt x="11229" y="2313"/>
                  <a:pt x="11163" y="2249"/>
                </a:cubicBezTo>
                <a:lnTo>
                  <a:pt x="10190" y="1298"/>
                </a:lnTo>
                <a:cubicBezTo>
                  <a:pt x="10187" y="1296"/>
                  <a:pt x="10181" y="1294"/>
                  <a:pt x="10173" y="1294"/>
                </a:cubicBezTo>
                <a:cubicBezTo>
                  <a:pt x="9987" y="1294"/>
                  <a:pt x="8462" y="1991"/>
                  <a:pt x="8462" y="1991"/>
                </a:cubicBezTo>
                <a:lnTo>
                  <a:pt x="7695" y="1682"/>
                </a:lnTo>
                <a:cubicBezTo>
                  <a:pt x="7695" y="1682"/>
                  <a:pt x="7019" y="0"/>
                  <a:pt x="69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2"/>
          <p:cNvSpPr/>
          <p:nvPr/>
        </p:nvSpPr>
        <p:spPr>
          <a:xfrm>
            <a:off x="5737935" y="3217278"/>
            <a:ext cx="184288" cy="121140"/>
          </a:xfrm>
          <a:custGeom>
            <a:avLst/>
            <a:gdLst/>
            <a:ahLst/>
            <a:cxnLst/>
            <a:rect l="l" t="t" r="r" b="b"/>
            <a:pathLst>
              <a:path w="14297" h="9398" extrusionOk="0">
                <a:moveTo>
                  <a:pt x="13244" y="1052"/>
                </a:moveTo>
                <a:lnTo>
                  <a:pt x="13244" y="8346"/>
                </a:lnTo>
                <a:lnTo>
                  <a:pt x="1053" y="8346"/>
                </a:lnTo>
                <a:lnTo>
                  <a:pt x="1053" y="1052"/>
                </a:lnTo>
                <a:close/>
                <a:moveTo>
                  <a:pt x="0" y="1"/>
                </a:moveTo>
                <a:lnTo>
                  <a:pt x="0" y="9398"/>
                </a:lnTo>
                <a:lnTo>
                  <a:pt x="14296" y="9398"/>
                </a:lnTo>
                <a:lnTo>
                  <a:pt x="14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2"/>
          <p:cNvSpPr/>
          <p:nvPr/>
        </p:nvSpPr>
        <p:spPr>
          <a:xfrm>
            <a:off x="6120144" y="3204428"/>
            <a:ext cx="60364" cy="60299"/>
          </a:xfrm>
          <a:custGeom>
            <a:avLst/>
            <a:gdLst/>
            <a:ahLst/>
            <a:cxnLst/>
            <a:rect l="l" t="t" r="r" b="b"/>
            <a:pathLst>
              <a:path w="4683" h="4678" extrusionOk="0">
                <a:moveTo>
                  <a:pt x="1" y="1"/>
                </a:moveTo>
                <a:lnTo>
                  <a:pt x="1" y="1052"/>
                </a:lnTo>
                <a:lnTo>
                  <a:pt x="3630" y="1052"/>
                </a:lnTo>
                <a:lnTo>
                  <a:pt x="3630" y="4678"/>
                </a:lnTo>
                <a:lnTo>
                  <a:pt x="4682" y="4678"/>
                </a:lnTo>
                <a:lnTo>
                  <a:pt x="46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2"/>
          <p:cNvSpPr/>
          <p:nvPr/>
        </p:nvSpPr>
        <p:spPr>
          <a:xfrm>
            <a:off x="6033543" y="3204428"/>
            <a:ext cx="60338" cy="60299"/>
          </a:xfrm>
          <a:custGeom>
            <a:avLst/>
            <a:gdLst/>
            <a:ahLst/>
            <a:cxnLst/>
            <a:rect l="l" t="t" r="r" b="b"/>
            <a:pathLst>
              <a:path w="4681" h="4678" extrusionOk="0">
                <a:moveTo>
                  <a:pt x="1" y="1"/>
                </a:moveTo>
                <a:lnTo>
                  <a:pt x="1" y="4678"/>
                </a:lnTo>
                <a:lnTo>
                  <a:pt x="1053" y="4678"/>
                </a:lnTo>
                <a:lnTo>
                  <a:pt x="1053" y="1052"/>
                </a:lnTo>
                <a:lnTo>
                  <a:pt x="4681" y="1052"/>
                </a:lnTo>
                <a:lnTo>
                  <a:pt x="46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2"/>
          <p:cNvSpPr/>
          <p:nvPr/>
        </p:nvSpPr>
        <p:spPr>
          <a:xfrm>
            <a:off x="6120144" y="3290977"/>
            <a:ext cx="60364" cy="60299"/>
          </a:xfrm>
          <a:custGeom>
            <a:avLst/>
            <a:gdLst/>
            <a:ahLst/>
            <a:cxnLst/>
            <a:rect l="l" t="t" r="r" b="b"/>
            <a:pathLst>
              <a:path w="4683" h="4678" extrusionOk="0">
                <a:moveTo>
                  <a:pt x="3630" y="0"/>
                </a:moveTo>
                <a:lnTo>
                  <a:pt x="3630" y="3626"/>
                </a:lnTo>
                <a:lnTo>
                  <a:pt x="1" y="3626"/>
                </a:lnTo>
                <a:lnTo>
                  <a:pt x="1" y="4677"/>
                </a:lnTo>
                <a:lnTo>
                  <a:pt x="4682" y="4677"/>
                </a:lnTo>
                <a:lnTo>
                  <a:pt x="46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2"/>
          <p:cNvSpPr/>
          <p:nvPr/>
        </p:nvSpPr>
        <p:spPr>
          <a:xfrm>
            <a:off x="6033543" y="3290977"/>
            <a:ext cx="60338" cy="60299"/>
          </a:xfrm>
          <a:custGeom>
            <a:avLst/>
            <a:gdLst/>
            <a:ahLst/>
            <a:cxnLst/>
            <a:rect l="l" t="t" r="r" b="b"/>
            <a:pathLst>
              <a:path w="4681" h="4678" extrusionOk="0">
                <a:moveTo>
                  <a:pt x="1" y="0"/>
                </a:moveTo>
                <a:lnTo>
                  <a:pt x="1" y="4677"/>
                </a:lnTo>
                <a:lnTo>
                  <a:pt x="4681" y="4677"/>
                </a:lnTo>
                <a:lnTo>
                  <a:pt x="4681" y="3626"/>
                </a:lnTo>
                <a:lnTo>
                  <a:pt x="1053" y="3626"/>
                </a:lnTo>
                <a:lnTo>
                  <a:pt x="10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2"/>
          <p:cNvSpPr/>
          <p:nvPr/>
        </p:nvSpPr>
        <p:spPr>
          <a:xfrm>
            <a:off x="4222296" y="3094756"/>
            <a:ext cx="66641" cy="64102"/>
          </a:xfrm>
          <a:custGeom>
            <a:avLst/>
            <a:gdLst/>
            <a:ahLst/>
            <a:cxnLst/>
            <a:rect l="l" t="t" r="r" b="b"/>
            <a:pathLst>
              <a:path w="5170" h="4973" extrusionOk="0">
                <a:moveTo>
                  <a:pt x="2684" y="0"/>
                </a:moveTo>
                <a:cubicBezTo>
                  <a:pt x="2683" y="0"/>
                  <a:pt x="2682" y="0"/>
                  <a:pt x="2681" y="0"/>
                </a:cubicBezTo>
                <a:cubicBezTo>
                  <a:pt x="1675" y="0"/>
                  <a:pt x="768" y="607"/>
                  <a:pt x="385" y="1536"/>
                </a:cubicBezTo>
                <a:cubicBezTo>
                  <a:pt x="0" y="2464"/>
                  <a:pt x="213" y="3535"/>
                  <a:pt x="925" y="4246"/>
                </a:cubicBezTo>
                <a:cubicBezTo>
                  <a:pt x="1400" y="4721"/>
                  <a:pt x="2035" y="4973"/>
                  <a:pt x="2682" y="4973"/>
                </a:cubicBezTo>
                <a:cubicBezTo>
                  <a:pt x="3003" y="4973"/>
                  <a:pt x="3328" y="4910"/>
                  <a:pt x="3637" y="4782"/>
                </a:cubicBezTo>
                <a:cubicBezTo>
                  <a:pt x="4565" y="4397"/>
                  <a:pt x="5170" y="3488"/>
                  <a:pt x="5170" y="2482"/>
                </a:cubicBezTo>
                <a:cubicBezTo>
                  <a:pt x="5168" y="1112"/>
                  <a:pt x="4056" y="0"/>
                  <a:pt x="26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224" name="Google Shape;7224;p52"/>
          <p:cNvPicPr preferRelativeResize="0"/>
          <p:nvPr/>
        </p:nvPicPr>
        <p:blipFill rotWithShape="1">
          <a:blip r:embed="rId3">
            <a:alphaModFix/>
          </a:blip>
          <a:srcRect t="6747" b="6747"/>
          <a:stretch/>
        </p:blipFill>
        <p:spPr>
          <a:xfrm flipH="1">
            <a:off x="2901460" y="1044217"/>
            <a:ext cx="3331331" cy="1922658"/>
          </a:xfrm>
          <a:prstGeom prst="rect">
            <a:avLst/>
          </a:prstGeom>
          <a:noFill/>
          <a:ln>
            <a:noFill/>
          </a:ln>
        </p:spPr>
      </p:pic>
      <p:grpSp>
        <p:nvGrpSpPr>
          <p:cNvPr id="7225" name="Google Shape;7225;p52"/>
          <p:cNvGrpSpPr/>
          <p:nvPr/>
        </p:nvGrpSpPr>
        <p:grpSpPr>
          <a:xfrm>
            <a:off x="4299392" y="1732738"/>
            <a:ext cx="544926" cy="545612"/>
            <a:chOff x="7010003" y="1608588"/>
            <a:chExt cx="544926" cy="545612"/>
          </a:xfrm>
        </p:grpSpPr>
        <p:sp>
          <p:nvSpPr>
            <p:cNvPr id="7226" name="Google Shape;7226;p52"/>
            <p:cNvSpPr/>
            <p:nvPr/>
          </p:nvSpPr>
          <p:spPr>
            <a:xfrm>
              <a:off x="7010003" y="1608588"/>
              <a:ext cx="544926" cy="545612"/>
            </a:xfrm>
            <a:custGeom>
              <a:avLst/>
              <a:gdLst/>
              <a:ahLst/>
              <a:cxnLst/>
              <a:rect l="l" t="t" r="r" b="b"/>
              <a:pathLst>
                <a:path w="27020" h="27054" extrusionOk="0">
                  <a:moveTo>
                    <a:pt x="13510" y="1"/>
                  </a:moveTo>
                  <a:cubicBezTo>
                    <a:pt x="6038" y="1"/>
                    <a:pt x="0" y="6072"/>
                    <a:pt x="0" y="13510"/>
                  </a:cubicBezTo>
                  <a:cubicBezTo>
                    <a:pt x="0" y="20982"/>
                    <a:pt x="6038" y="27053"/>
                    <a:pt x="13510" y="27053"/>
                  </a:cubicBezTo>
                  <a:cubicBezTo>
                    <a:pt x="20982" y="27053"/>
                    <a:pt x="27019" y="20982"/>
                    <a:pt x="27019" y="13510"/>
                  </a:cubicBezTo>
                  <a:cubicBezTo>
                    <a:pt x="27019" y="6072"/>
                    <a:pt x="20982" y="1"/>
                    <a:pt x="13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2"/>
            <p:cNvSpPr/>
            <p:nvPr/>
          </p:nvSpPr>
          <p:spPr>
            <a:xfrm>
              <a:off x="7189615" y="1758614"/>
              <a:ext cx="245559" cy="245559"/>
            </a:xfrm>
            <a:custGeom>
              <a:avLst/>
              <a:gdLst/>
              <a:ahLst/>
              <a:cxnLst/>
              <a:rect l="l" t="t" r="r" b="b"/>
              <a:pathLst>
                <a:path w="12176" h="12176" extrusionOk="0">
                  <a:moveTo>
                    <a:pt x="0" y="0"/>
                  </a:moveTo>
                  <a:lnTo>
                    <a:pt x="0" y="12176"/>
                  </a:lnTo>
                  <a:lnTo>
                    <a:pt x="12176" y="6071"/>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231"/>
        <p:cNvGrpSpPr/>
        <p:nvPr/>
      </p:nvGrpSpPr>
      <p:grpSpPr>
        <a:xfrm>
          <a:off x="0" y="0"/>
          <a:ext cx="0" cy="0"/>
          <a:chOff x="0" y="0"/>
          <a:chExt cx="0" cy="0"/>
        </a:xfrm>
      </p:grpSpPr>
      <p:sp>
        <p:nvSpPr>
          <p:cNvPr id="7232" name="Google Shape;7232;p53"/>
          <p:cNvSpPr txBox="1">
            <a:spLocks noGrp="1"/>
          </p:cNvSpPr>
          <p:nvPr>
            <p:ph type="subTitle" idx="1"/>
          </p:nvPr>
        </p:nvSpPr>
        <p:spPr>
          <a:xfrm>
            <a:off x="1551363" y="2870425"/>
            <a:ext cx="2323200" cy="69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a:t>
            </a:r>
            <a:endParaRPr/>
          </a:p>
          <a:p>
            <a:pPr marL="0" lvl="0" indent="0" algn="ctr" rtl="0">
              <a:spcBef>
                <a:spcPts val="0"/>
              </a:spcBef>
              <a:spcAft>
                <a:spcPts val="0"/>
              </a:spcAft>
              <a:buNone/>
            </a:pPr>
            <a:r>
              <a:rPr lang="en"/>
              <a:t>name and is the second</a:t>
            </a:r>
            <a:endParaRPr/>
          </a:p>
          <a:p>
            <a:pPr marL="0" lvl="0" indent="0" algn="ctr" rtl="0">
              <a:spcBef>
                <a:spcPts val="0"/>
              </a:spcBef>
              <a:spcAft>
                <a:spcPts val="0"/>
              </a:spcAft>
              <a:buNone/>
            </a:pPr>
            <a:r>
              <a:rPr lang="en"/>
              <a:t>planet from the Sun</a:t>
            </a:r>
            <a:endParaRPr/>
          </a:p>
        </p:txBody>
      </p:sp>
      <p:sp>
        <p:nvSpPr>
          <p:cNvPr id="7233" name="Google Shape;7233;p53"/>
          <p:cNvSpPr txBox="1">
            <a:spLocks noGrp="1"/>
          </p:cNvSpPr>
          <p:nvPr>
            <p:ph type="title"/>
          </p:nvPr>
        </p:nvSpPr>
        <p:spPr>
          <a:xfrm>
            <a:off x="1955163" y="2468737"/>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Problem</a:t>
            </a:r>
            <a:endParaRPr/>
          </a:p>
        </p:txBody>
      </p:sp>
      <p:sp>
        <p:nvSpPr>
          <p:cNvPr id="7234" name="Google Shape;7234;p53"/>
          <p:cNvSpPr txBox="1">
            <a:spLocks noGrp="1"/>
          </p:cNvSpPr>
          <p:nvPr>
            <p:ph type="subTitle" idx="2"/>
          </p:nvPr>
        </p:nvSpPr>
        <p:spPr>
          <a:xfrm>
            <a:off x="5269438" y="2870425"/>
            <a:ext cx="2323200" cy="69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a:t>
            </a:r>
            <a:endParaRPr/>
          </a:p>
          <a:p>
            <a:pPr marL="0" lvl="0" indent="0" algn="ctr" rtl="0">
              <a:spcBef>
                <a:spcPts val="0"/>
              </a:spcBef>
              <a:spcAft>
                <a:spcPts val="0"/>
              </a:spcAft>
              <a:buNone/>
            </a:pPr>
            <a:r>
              <a:rPr lang="en"/>
              <a:t>is a cold place, not hot.</a:t>
            </a:r>
            <a:endParaRPr/>
          </a:p>
          <a:p>
            <a:pPr marL="0" lvl="0" indent="0" algn="ctr" rtl="0">
              <a:spcBef>
                <a:spcPts val="0"/>
              </a:spcBef>
              <a:spcAft>
                <a:spcPts val="0"/>
              </a:spcAft>
              <a:buNone/>
            </a:pPr>
            <a:r>
              <a:rPr lang="en"/>
              <a:t>It’s full of iron oxide dust</a:t>
            </a:r>
            <a:endParaRPr/>
          </a:p>
        </p:txBody>
      </p:sp>
      <p:sp>
        <p:nvSpPr>
          <p:cNvPr id="7235" name="Google Shape;7235;p53"/>
          <p:cNvSpPr txBox="1">
            <a:spLocks noGrp="1"/>
          </p:cNvSpPr>
          <p:nvPr>
            <p:ph type="title" idx="3"/>
          </p:nvPr>
        </p:nvSpPr>
        <p:spPr>
          <a:xfrm>
            <a:off x="5673238" y="2468737"/>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Solution</a:t>
            </a:r>
            <a:endParaRPr/>
          </a:p>
        </p:txBody>
      </p:sp>
      <p:sp>
        <p:nvSpPr>
          <p:cNvPr id="7236" name="Google Shape;7236;p53"/>
          <p:cNvSpPr/>
          <p:nvPr/>
        </p:nvSpPr>
        <p:spPr>
          <a:xfrm>
            <a:off x="2141763" y="1515558"/>
            <a:ext cx="1142400" cy="911400"/>
          </a:xfrm>
          <a:prstGeom prst="hear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3"/>
          <p:cNvSpPr/>
          <p:nvPr/>
        </p:nvSpPr>
        <p:spPr>
          <a:xfrm>
            <a:off x="5859838" y="1515558"/>
            <a:ext cx="1142400" cy="911400"/>
          </a:xfrm>
          <a:prstGeom prst="hear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8" name="Google Shape;7238;p53"/>
          <p:cNvGrpSpPr/>
          <p:nvPr/>
        </p:nvGrpSpPr>
        <p:grpSpPr>
          <a:xfrm>
            <a:off x="6216284" y="1810167"/>
            <a:ext cx="429504" cy="370879"/>
            <a:chOff x="-42651700" y="3217825"/>
            <a:chExt cx="367600" cy="317425"/>
          </a:xfrm>
        </p:grpSpPr>
        <p:sp>
          <p:nvSpPr>
            <p:cNvPr id="7239" name="Google Shape;7239;p53"/>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3"/>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3"/>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3"/>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3" name="Google Shape;7243;p53"/>
          <p:cNvSpPr/>
          <p:nvPr/>
        </p:nvSpPr>
        <p:spPr>
          <a:xfrm>
            <a:off x="2527070" y="181062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930"/>
        <p:cNvGrpSpPr/>
        <p:nvPr/>
      </p:nvGrpSpPr>
      <p:grpSpPr>
        <a:xfrm>
          <a:off x="0" y="0"/>
          <a:ext cx="0" cy="0"/>
          <a:chOff x="0" y="0"/>
          <a:chExt cx="0" cy="0"/>
        </a:xfrm>
      </p:grpSpPr>
      <p:sp>
        <p:nvSpPr>
          <p:cNvPr id="6931" name="Google Shape;6931;p39"/>
          <p:cNvSpPr txBox="1">
            <a:spLocks noGrp="1"/>
          </p:cNvSpPr>
          <p:nvPr>
            <p:ph type="title" idx="4"/>
          </p:nvPr>
        </p:nvSpPr>
        <p:spPr>
          <a:xfrm>
            <a:off x="4282150" y="1929143"/>
            <a:ext cx="1351200" cy="44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933" name="Google Shape;6933;p39"/>
          <p:cNvSpPr txBox="1">
            <a:spLocks noGrp="1"/>
          </p:cNvSpPr>
          <p:nvPr>
            <p:ph type="subTitle" idx="7"/>
          </p:nvPr>
        </p:nvSpPr>
        <p:spPr>
          <a:xfrm>
            <a:off x="1953250" y="2005654"/>
            <a:ext cx="2328900" cy="38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APA 7</a:t>
            </a:r>
            <a:r>
              <a:rPr lang="en" baseline="30000" dirty="0"/>
              <a:t>th</a:t>
            </a:r>
            <a:r>
              <a:rPr lang="en" dirty="0"/>
              <a:t> edition</a:t>
            </a:r>
            <a:endParaRPr dirty="0"/>
          </a:p>
        </p:txBody>
      </p:sp>
      <p:sp>
        <p:nvSpPr>
          <p:cNvPr id="6935" name="Google Shape;6935;p39"/>
          <p:cNvSpPr txBox="1">
            <a:spLocks noGrp="1"/>
          </p:cNvSpPr>
          <p:nvPr>
            <p:ph type="subTitle" idx="1"/>
          </p:nvPr>
        </p:nvSpPr>
        <p:spPr>
          <a:xfrm>
            <a:off x="1953250" y="3641368"/>
            <a:ext cx="2328900" cy="38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Order of pages</a:t>
            </a:r>
            <a:endParaRPr dirty="0"/>
          </a:p>
        </p:txBody>
      </p:sp>
      <p:sp>
        <p:nvSpPr>
          <p:cNvPr id="6937" name="Google Shape;6937;p39"/>
          <p:cNvSpPr txBox="1">
            <a:spLocks noGrp="1"/>
          </p:cNvSpPr>
          <p:nvPr>
            <p:ph type="subTitle" idx="13"/>
          </p:nvPr>
        </p:nvSpPr>
        <p:spPr>
          <a:xfrm>
            <a:off x="5529224" y="1833093"/>
            <a:ext cx="2799527" cy="38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600" dirty="0"/>
              <a:t>Page setup:</a:t>
            </a:r>
          </a:p>
          <a:p>
            <a:pPr marL="285750" lvl="0" indent="-285750" algn="l" rtl="0">
              <a:spcBef>
                <a:spcPts val="0"/>
              </a:spcBef>
              <a:spcAft>
                <a:spcPts val="0"/>
              </a:spcAft>
              <a:buClr>
                <a:schemeClr val="dk1"/>
              </a:buClr>
              <a:buSzPts val="1100"/>
              <a:buFont typeface="Arial" panose="020B0604020202020204" pitchFamily="34" charset="0"/>
              <a:buChar char="•"/>
            </a:pPr>
            <a:r>
              <a:rPr lang="en" sz="1600" dirty="0"/>
              <a:t>Title page</a:t>
            </a:r>
          </a:p>
          <a:p>
            <a:pPr marL="285750" lvl="0" indent="-285750" algn="l" rtl="0">
              <a:spcBef>
                <a:spcPts val="0"/>
              </a:spcBef>
              <a:spcAft>
                <a:spcPts val="0"/>
              </a:spcAft>
              <a:buClr>
                <a:schemeClr val="dk1"/>
              </a:buClr>
              <a:buSzPts val="1100"/>
              <a:buFont typeface="Arial" panose="020B0604020202020204" pitchFamily="34" charset="0"/>
              <a:buChar char="•"/>
            </a:pPr>
            <a:r>
              <a:rPr lang="en" sz="1600" dirty="0"/>
              <a:t>Font style</a:t>
            </a:r>
          </a:p>
          <a:p>
            <a:pPr marL="285750" lvl="0" indent="-285750" algn="l" rtl="0">
              <a:spcBef>
                <a:spcPts val="0"/>
              </a:spcBef>
              <a:spcAft>
                <a:spcPts val="0"/>
              </a:spcAft>
              <a:buClr>
                <a:schemeClr val="dk1"/>
              </a:buClr>
              <a:buSzPts val="1100"/>
              <a:buFont typeface="Arial" panose="020B0604020202020204" pitchFamily="34" charset="0"/>
              <a:buChar char="•"/>
            </a:pPr>
            <a:r>
              <a:rPr lang="en" sz="1600" dirty="0"/>
              <a:t>Margins/ Line spacing </a:t>
            </a:r>
          </a:p>
          <a:p>
            <a:pPr marL="285750" lvl="0" indent="-285750" algn="l" rtl="0">
              <a:spcBef>
                <a:spcPts val="0"/>
              </a:spcBef>
              <a:spcAft>
                <a:spcPts val="0"/>
              </a:spcAft>
              <a:buClr>
                <a:schemeClr val="dk1"/>
              </a:buClr>
              <a:buSzPts val="1100"/>
              <a:buFont typeface="Arial" panose="020B0604020202020204" pitchFamily="34" charset="0"/>
              <a:buChar char="•"/>
            </a:pPr>
            <a:r>
              <a:rPr lang="en" sz="1600" dirty="0"/>
              <a:t>Alignment/indentation</a:t>
            </a:r>
            <a:endParaRPr sz="1600" dirty="0"/>
          </a:p>
        </p:txBody>
      </p:sp>
      <p:sp>
        <p:nvSpPr>
          <p:cNvPr id="6939" name="Google Shape;6939;p39"/>
          <p:cNvSpPr txBox="1">
            <a:spLocks noGrp="1"/>
          </p:cNvSpPr>
          <p:nvPr>
            <p:ph type="subTitle" idx="2"/>
          </p:nvPr>
        </p:nvSpPr>
        <p:spPr>
          <a:xfrm>
            <a:off x="5529225" y="3310872"/>
            <a:ext cx="2328900" cy="38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Exercise</a:t>
            </a:r>
            <a:endParaRPr dirty="0"/>
          </a:p>
        </p:txBody>
      </p:sp>
      <p:sp>
        <p:nvSpPr>
          <p:cNvPr id="6940" name="Google Shape;6940;p39"/>
          <p:cNvSpPr txBox="1">
            <a:spLocks noGrp="1"/>
          </p:cNvSpPr>
          <p:nvPr>
            <p:ph type="title" idx="15"/>
          </p:nvPr>
        </p:nvSpPr>
        <p:spPr>
          <a:xfrm>
            <a:off x="311888" y="443714"/>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2">
                    <a:lumMod val="50000"/>
                  </a:schemeClr>
                </a:solidFill>
              </a:rPr>
              <a:t>Agenda</a:t>
            </a:r>
            <a:endParaRPr dirty="0">
              <a:solidFill>
                <a:schemeClr val="accent2">
                  <a:lumMod val="50000"/>
                </a:schemeClr>
              </a:solidFill>
            </a:endParaRPr>
          </a:p>
        </p:txBody>
      </p:sp>
      <p:sp>
        <p:nvSpPr>
          <p:cNvPr id="6941" name="Google Shape;6941;p39"/>
          <p:cNvSpPr txBox="1">
            <a:spLocks noGrp="1"/>
          </p:cNvSpPr>
          <p:nvPr>
            <p:ph type="title"/>
          </p:nvPr>
        </p:nvSpPr>
        <p:spPr>
          <a:xfrm>
            <a:off x="676275" y="1929143"/>
            <a:ext cx="1351200" cy="44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942" name="Google Shape;6942;p39"/>
          <p:cNvSpPr txBox="1">
            <a:spLocks noGrp="1"/>
          </p:cNvSpPr>
          <p:nvPr>
            <p:ph type="title" idx="3"/>
          </p:nvPr>
        </p:nvSpPr>
        <p:spPr>
          <a:xfrm>
            <a:off x="676275" y="3606196"/>
            <a:ext cx="1351200" cy="44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943" name="Google Shape;6943;p39"/>
          <p:cNvSpPr txBox="1">
            <a:spLocks noGrp="1"/>
          </p:cNvSpPr>
          <p:nvPr>
            <p:ph type="title" idx="5"/>
          </p:nvPr>
        </p:nvSpPr>
        <p:spPr>
          <a:xfrm>
            <a:off x="4282150" y="3606196"/>
            <a:ext cx="1351200" cy="44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247"/>
        <p:cNvGrpSpPr/>
        <p:nvPr/>
      </p:nvGrpSpPr>
      <p:grpSpPr>
        <a:xfrm>
          <a:off x="0" y="0"/>
          <a:ext cx="0" cy="0"/>
          <a:chOff x="0" y="0"/>
          <a:chExt cx="0" cy="0"/>
        </a:xfrm>
      </p:grpSpPr>
      <p:sp>
        <p:nvSpPr>
          <p:cNvPr id="7248" name="Google Shape;7248;p54"/>
          <p:cNvSpPr txBox="1">
            <a:spLocks noGrp="1"/>
          </p:cNvSpPr>
          <p:nvPr>
            <p:ph type="title"/>
          </p:nvPr>
        </p:nvSpPr>
        <p:spPr>
          <a:xfrm>
            <a:off x="1616725" y="1549625"/>
            <a:ext cx="6282300" cy="223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words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252"/>
        <p:cNvGrpSpPr/>
        <p:nvPr/>
      </p:nvGrpSpPr>
      <p:grpSpPr>
        <a:xfrm>
          <a:off x="0" y="0"/>
          <a:ext cx="0" cy="0"/>
          <a:chOff x="0" y="0"/>
          <a:chExt cx="0" cy="0"/>
        </a:xfrm>
      </p:grpSpPr>
      <p:sp>
        <p:nvSpPr>
          <p:cNvPr id="7253" name="Google Shape;7253;p55"/>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Process</a:t>
            </a:r>
            <a:endParaRPr/>
          </a:p>
        </p:txBody>
      </p:sp>
      <p:sp>
        <p:nvSpPr>
          <p:cNvPr id="7254" name="Google Shape;7254;p55"/>
          <p:cNvSpPr txBox="1"/>
          <p:nvPr/>
        </p:nvSpPr>
        <p:spPr>
          <a:xfrm>
            <a:off x="6021075" y="2289625"/>
            <a:ext cx="1486200" cy="531000"/>
          </a:xfrm>
          <a:prstGeom prst="rect">
            <a:avLst/>
          </a:prstGeom>
          <a:noFill/>
          <a:ln>
            <a:noFill/>
          </a:ln>
        </p:spPr>
        <p:txBody>
          <a:bodyPr spcFirstLastPara="1" wrap="square" lIns="91425" tIns="16400" rIns="0" bIns="0" anchor="t" anchorCtr="0">
            <a:noAutofit/>
          </a:bodyPr>
          <a:lstStyle/>
          <a:p>
            <a:pPr marL="0" marR="0" lvl="0" indent="0" algn="r" rtl="0">
              <a:lnSpc>
                <a:spcPct val="100000"/>
              </a:lnSpc>
              <a:spcBef>
                <a:spcPts val="100"/>
              </a:spcBef>
              <a:spcAft>
                <a:spcPts val="0"/>
              </a:spcAft>
              <a:buNone/>
            </a:pPr>
            <a:r>
              <a:rPr lang="en">
                <a:solidFill>
                  <a:schemeClr val="dk1"/>
                </a:solidFill>
                <a:latin typeface="Ubuntu"/>
                <a:ea typeface="Ubuntu"/>
                <a:cs typeface="Ubuntu"/>
                <a:sym typeface="Ubuntu"/>
              </a:rPr>
              <a:t>Despite being red, it’s cold </a:t>
            </a:r>
            <a:endParaRPr>
              <a:solidFill>
                <a:schemeClr val="dk1"/>
              </a:solidFill>
              <a:latin typeface="Ubuntu"/>
              <a:ea typeface="Ubuntu"/>
              <a:cs typeface="Ubuntu"/>
              <a:sym typeface="Ubuntu"/>
            </a:endParaRPr>
          </a:p>
        </p:txBody>
      </p:sp>
      <p:sp>
        <p:nvSpPr>
          <p:cNvPr id="7255" name="Google Shape;7255;p55"/>
          <p:cNvSpPr txBox="1"/>
          <p:nvPr/>
        </p:nvSpPr>
        <p:spPr>
          <a:xfrm>
            <a:off x="6066175" y="1930225"/>
            <a:ext cx="1441200" cy="4017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2000">
                <a:solidFill>
                  <a:schemeClr val="accent1"/>
                </a:solidFill>
                <a:latin typeface="Titan One"/>
                <a:ea typeface="Titan One"/>
                <a:cs typeface="Titan One"/>
                <a:sym typeface="Titan One"/>
              </a:rPr>
              <a:t>Mars</a:t>
            </a:r>
            <a:endParaRPr sz="2000">
              <a:solidFill>
                <a:schemeClr val="accent1"/>
              </a:solidFill>
              <a:latin typeface="Titan One"/>
              <a:ea typeface="Titan One"/>
              <a:cs typeface="Titan One"/>
              <a:sym typeface="Titan One"/>
            </a:endParaRPr>
          </a:p>
        </p:txBody>
      </p:sp>
      <p:sp>
        <p:nvSpPr>
          <p:cNvPr id="7256" name="Google Shape;7256;p55"/>
          <p:cNvSpPr txBox="1"/>
          <p:nvPr/>
        </p:nvSpPr>
        <p:spPr>
          <a:xfrm>
            <a:off x="1027025" y="1930225"/>
            <a:ext cx="1441200" cy="4017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2000">
                <a:solidFill>
                  <a:schemeClr val="accent3"/>
                </a:solidFill>
                <a:latin typeface="Titan One"/>
                <a:ea typeface="Titan One"/>
                <a:cs typeface="Titan One"/>
                <a:sym typeface="Titan One"/>
              </a:rPr>
              <a:t>Venus</a:t>
            </a:r>
            <a:endParaRPr sz="2000">
              <a:solidFill>
                <a:schemeClr val="accent3"/>
              </a:solidFill>
              <a:latin typeface="Titan One"/>
              <a:ea typeface="Titan One"/>
              <a:cs typeface="Titan One"/>
              <a:sym typeface="Titan One"/>
            </a:endParaRPr>
          </a:p>
        </p:txBody>
      </p:sp>
      <p:sp>
        <p:nvSpPr>
          <p:cNvPr id="7257" name="Google Shape;7257;p55"/>
          <p:cNvSpPr txBox="1"/>
          <p:nvPr/>
        </p:nvSpPr>
        <p:spPr>
          <a:xfrm>
            <a:off x="1027025" y="3445378"/>
            <a:ext cx="1441200" cy="4017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2000">
                <a:solidFill>
                  <a:schemeClr val="accent4"/>
                </a:solidFill>
                <a:latin typeface="Titan One"/>
                <a:ea typeface="Titan One"/>
                <a:cs typeface="Titan One"/>
                <a:sym typeface="Titan One"/>
              </a:rPr>
              <a:t>Mercury</a:t>
            </a:r>
            <a:endParaRPr sz="2000">
              <a:solidFill>
                <a:schemeClr val="accent4"/>
              </a:solidFill>
              <a:latin typeface="Titan One"/>
              <a:ea typeface="Titan One"/>
              <a:cs typeface="Titan One"/>
              <a:sym typeface="Titan One"/>
            </a:endParaRPr>
          </a:p>
          <a:p>
            <a:pPr marL="0" lvl="0" indent="0" algn="l" rtl="0">
              <a:spcBef>
                <a:spcPts val="0"/>
              </a:spcBef>
              <a:spcAft>
                <a:spcPts val="0"/>
              </a:spcAft>
              <a:buNone/>
            </a:pPr>
            <a:endParaRPr sz="2000">
              <a:solidFill>
                <a:schemeClr val="accent4"/>
              </a:solidFill>
              <a:latin typeface="Titan One"/>
              <a:ea typeface="Titan One"/>
              <a:cs typeface="Titan One"/>
              <a:sym typeface="Titan One"/>
            </a:endParaRPr>
          </a:p>
        </p:txBody>
      </p:sp>
      <p:sp>
        <p:nvSpPr>
          <p:cNvPr id="7258" name="Google Shape;7258;p55"/>
          <p:cNvSpPr txBox="1"/>
          <p:nvPr/>
        </p:nvSpPr>
        <p:spPr>
          <a:xfrm>
            <a:off x="6021075" y="3815475"/>
            <a:ext cx="1486200" cy="531000"/>
          </a:xfrm>
          <a:prstGeom prst="rect">
            <a:avLst/>
          </a:prstGeom>
          <a:noFill/>
          <a:ln>
            <a:noFill/>
          </a:ln>
        </p:spPr>
        <p:txBody>
          <a:bodyPr spcFirstLastPara="1" wrap="square" lIns="91425" tIns="16400" rIns="0" bIns="0" anchor="t" anchorCtr="0">
            <a:noAutofit/>
          </a:bodyPr>
          <a:lstStyle/>
          <a:p>
            <a:pPr marL="0" lvl="0" indent="0" algn="r" rtl="0">
              <a:spcBef>
                <a:spcPts val="0"/>
              </a:spcBef>
              <a:spcAft>
                <a:spcPts val="0"/>
              </a:spcAft>
              <a:buSzPts val="1100"/>
              <a:buNone/>
            </a:pPr>
            <a:r>
              <a:rPr lang="en">
                <a:solidFill>
                  <a:schemeClr val="dk1"/>
                </a:solidFill>
                <a:latin typeface="Ubuntu"/>
                <a:ea typeface="Ubuntu"/>
                <a:cs typeface="Ubuntu"/>
                <a:sym typeface="Ubuntu"/>
              </a:rPr>
              <a:t>It’s a gas giant and has rings</a:t>
            </a:r>
            <a:endParaRPr>
              <a:solidFill>
                <a:schemeClr val="dk1"/>
              </a:solidFill>
              <a:latin typeface="Ubuntu"/>
              <a:ea typeface="Ubuntu"/>
              <a:cs typeface="Ubuntu"/>
              <a:sym typeface="Ubuntu"/>
            </a:endParaRPr>
          </a:p>
        </p:txBody>
      </p:sp>
      <p:sp>
        <p:nvSpPr>
          <p:cNvPr id="7259" name="Google Shape;7259;p55"/>
          <p:cNvSpPr txBox="1"/>
          <p:nvPr/>
        </p:nvSpPr>
        <p:spPr>
          <a:xfrm>
            <a:off x="6066175" y="3445375"/>
            <a:ext cx="1441200" cy="4017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2000">
                <a:solidFill>
                  <a:schemeClr val="lt2"/>
                </a:solidFill>
                <a:latin typeface="Titan One"/>
                <a:ea typeface="Titan One"/>
                <a:cs typeface="Titan One"/>
                <a:sym typeface="Titan One"/>
              </a:rPr>
              <a:t>Saturn</a:t>
            </a:r>
            <a:endParaRPr sz="2000">
              <a:solidFill>
                <a:schemeClr val="lt2"/>
              </a:solidFill>
              <a:latin typeface="Titan One"/>
              <a:ea typeface="Titan One"/>
              <a:cs typeface="Titan One"/>
              <a:sym typeface="Titan One"/>
            </a:endParaRPr>
          </a:p>
          <a:p>
            <a:pPr marL="0" lvl="0" indent="0" algn="r" rtl="0">
              <a:spcBef>
                <a:spcPts val="0"/>
              </a:spcBef>
              <a:spcAft>
                <a:spcPts val="0"/>
              </a:spcAft>
              <a:buNone/>
            </a:pPr>
            <a:endParaRPr sz="2000">
              <a:solidFill>
                <a:schemeClr val="lt2"/>
              </a:solidFill>
              <a:latin typeface="Titan One"/>
              <a:ea typeface="Titan One"/>
              <a:cs typeface="Titan One"/>
              <a:sym typeface="Titan One"/>
            </a:endParaRPr>
          </a:p>
        </p:txBody>
      </p:sp>
      <p:sp>
        <p:nvSpPr>
          <p:cNvPr id="7260" name="Google Shape;7260;p55"/>
          <p:cNvSpPr txBox="1"/>
          <p:nvPr/>
        </p:nvSpPr>
        <p:spPr>
          <a:xfrm>
            <a:off x="1027025" y="1557488"/>
            <a:ext cx="754800" cy="3531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2000">
                <a:solidFill>
                  <a:schemeClr val="accent3"/>
                </a:solidFill>
                <a:latin typeface="Titan One"/>
                <a:ea typeface="Titan One"/>
                <a:cs typeface="Titan One"/>
                <a:sym typeface="Titan One"/>
              </a:rPr>
              <a:t>30 %</a:t>
            </a:r>
            <a:endParaRPr sz="2000">
              <a:solidFill>
                <a:schemeClr val="accent3"/>
              </a:solidFill>
              <a:latin typeface="Titan One"/>
              <a:ea typeface="Titan One"/>
              <a:cs typeface="Titan One"/>
              <a:sym typeface="Titan One"/>
            </a:endParaRPr>
          </a:p>
        </p:txBody>
      </p:sp>
      <p:sp>
        <p:nvSpPr>
          <p:cNvPr id="7261" name="Google Shape;7261;p55"/>
          <p:cNvSpPr txBox="1"/>
          <p:nvPr/>
        </p:nvSpPr>
        <p:spPr>
          <a:xfrm>
            <a:off x="6752575" y="1557500"/>
            <a:ext cx="754800" cy="3531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 sz="2000">
                <a:solidFill>
                  <a:schemeClr val="accent1"/>
                </a:solidFill>
                <a:latin typeface="Titan One"/>
                <a:ea typeface="Titan One"/>
                <a:cs typeface="Titan One"/>
                <a:sym typeface="Titan One"/>
              </a:rPr>
              <a:t>1 0 %</a:t>
            </a:r>
            <a:endParaRPr sz="2000">
              <a:solidFill>
                <a:schemeClr val="accent1"/>
              </a:solidFill>
              <a:latin typeface="Titan One"/>
              <a:ea typeface="Titan One"/>
              <a:cs typeface="Titan One"/>
              <a:sym typeface="Titan One"/>
            </a:endParaRPr>
          </a:p>
        </p:txBody>
      </p:sp>
      <p:sp>
        <p:nvSpPr>
          <p:cNvPr id="7262" name="Google Shape;7262;p55"/>
          <p:cNvSpPr txBox="1"/>
          <p:nvPr/>
        </p:nvSpPr>
        <p:spPr>
          <a:xfrm>
            <a:off x="1027025" y="3067751"/>
            <a:ext cx="754800" cy="3531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2000">
                <a:solidFill>
                  <a:schemeClr val="accent4"/>
                </a:solidFill>
                <a:latin typeface="Titan One"/>
                <a:ea typeface="Titan One"/>
                <a:cs typeface="Titan One"/>
                <a:sym typeface="Titan One"/>
              </a:rPr>
              <a:t>40 %</a:t>
            </a:r>
            <a:endParaRPr sz="2000">
              <a:solidFill>
                <a:schemeClr val="accent4"/>
              </a:solidFill>
              <a:latin typeface="Titan One"/>
              <a:ea typeface="Titan One"/>
              <a:cs typeface="Titan One"/>
              <a:sym typeface="Titan One"/>
            </a:endParaRPr>
          </a:p>
        </p:txBody>
      </p:sp>
      <p:sp>
        <p:nvSpPr>
          <p:cNvPr id="7263" name="Google Shape;7263;p55"/>
          <p:cNvSpPr txBox="1"/>
          <p:nvPr/>
        </p:nvSpPr>
        <p:spPr>
          <a:xfrm>
            <a:off x="6752575" y="3067750"/>
            <a:ext cx="754800" cy="3531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 sz="2000">
                <a:solidFill>
                  <a:schemeClr val="lt2"/>
                </a:solidFill>
                <a:latin typeface="Titan One"/>
                <a:ea typeface="Titan One"/>
                <a:cs typeface="Titan One"/>
                <a:sym typeface="Titan One"/>
              </a:rPr>
              <a:t>20 %</a:t>
            </a:r>
            <a:endParaRPr sz="2000">
              <a:solidFill>
                <a:schemeClr val="lt2"/>
              </a:solidFill>
              <a:latin typeface="Titan One"/>
              <a:ea typeface="Titan One"/>
              <a:cs typeface="Titan One"/>
              <a:sym typeface="Titan One"/>
            </a:endParaRPr>
          </a:p>
        </p:txBody>
      </p:sp>
      <p:sp>
        <p:nvSpPr>
          <p:cNvPr id="7264" name="Google Shape;7264;p55"/>
          <p:cNvSpPr txBox="1"/>
          <p:nvPr/>
        </p:nvSpPr>
        <p:spPr>
          <a:xfrm>
            <a:off x="1027025" y="2294075"/>
            <a:ext cx="1486200" cy="531000"/>
          </a:xfrm>
          <a:prstGeom prst="rect">
            <a:avLst/>
          </a:prstGeom>
          <a:noFill/>
          <a:ln>
            <a:noFill/>
          </a:ln>
        </p:spPr>
        <p:txBody>
          <a:bodyPr spcFirstLastPara="1" wrap="square" lIns="0" tIns="16400" rIns="0" bIns="0" anchor="t" anchorCtr="0">
            <a:noAutofit/>
          </a:bodyPr>
          <a:lstStyle/>
          <a:p>
            <a:pPr marL="0" marR="0" lvl="0" indent="0" algn="l" rtl="0">
              <a:lnSpc>
                <a:spcPct val="100000"/>
              </a:lnSpc>
              <a:spcBef>
                <a:spcPts val="100"/>
              </a:spcBef>
              <a:spcAft>
                <a:spcPts val="0"/>
              </a:spcAft>
              <a:buNone/>
            </a:pPr>
            <a:r>
              <a:rPr lang="en">
                <a:solidFill>
                  <a:schemeClr val="dk1"/>
                </a:solidFill>
                <a:latin typeface="Ubuntu"/>
                <a:ea typeface="Ubuntu"/>
                <a:cs typeface="Ubuntu"/>
                <a:sym typeface="Ubuntu"/>
              </a:rPr>
              <a:t>Venus has a beautiful name</a:t>
            </a:r>
            <a:endParaRPr>
              <a:solidFill>
                <a:schemeClr val="dk1"/>
              </a:solidFill>
              <a:latin typeface="Ubuntu"/>
              <a:ea typeface="Ubuntu"/>
              <a:cs typeface="Ubuntu"/>
              <a:sym typeface="Ubuntu"/>
            </a:endParaRPr>
          </a:p>
        </p:txBody>
      </p:sp>
      <p:sp>
        <p:nvSpPr>
          <p:cNvPr id="7265" name="Google Shape;7265;p55"/>
          <p:cNvSpPr txBox="1"/>
          <p:nvPr/>
        </p:nvSpPr>
        <p:spPr>
          <a:xfrm>
            <a:off x="1027025" y="3819925"/>
            <a:ext cx="1486200" cy="531000"/>
          </a:xfrm>
          <a:prstGeom prst="rect">
            <a:avLst/>
          </a:prstGeom>
          <a:noFill/>
          <a:ln>
            <a:noFill/>
          </a:ln>
        </p:spPr>
        <p:txBody>
          <a:bodyPr spcFirstLastPara="1" wrap="square" lIns="0" tIns="16400" rIns="0" bIns="0" anchor="t" anchorCtr="0">
            <a:noAutofit/>
          </a:bodyPr>
          <a:lstStyle/>
          <a:p>
            <a:pPr marL="0" lvl="0" indent="0" algn="l" rtl="0">
              <a:spcBef>
                <a:spcPts val="0"/>
              </a:spcBef>
              <a:spcAft>
                <a:spcPts val="0"/>
              </a:spcAft>
              <a:buSzPts val="1100"/>
              <a:buNone/>
            </a:pPr>
            <a:r>
              <a:rPr lang="en">
                <a:solidFill>
                  <a:schemeClr val="dk1"/>
                </a:solidFill>
                <a:latin typeface="Ubuntu"/>
                <a:ea typeface="Ubuntu"/>
                <a:cs typeface="Ubuntu"/>
                <a:sym typeface="Ubuntu"/>
              </a:rPr>
              <a:t>It’s the closest planet to the Sun</a:t>
            </a:r>
            <a:endParaRPr>
              <a:solidFill>
                <a:schemeClr val="dk1"/>
              </a:solidFill>
              <a:latin typeface="Ubuntu"/>
              <a:ea typeface="Ubuntu"/>
              <a:cs typeface="Ubuntu"/>
              <a:sym typeface="Ubuntu"/>
            </a:endParaRPr>
          </a:p>
        </p:txBody>
      </p:sp>
      <p:grpSp>
        <p:nvGrpSpPr>
          <p:cNvPr id="7266" name="Google Shape;7266;p55"/>
          <p:cNvGrpSpPr/>
          <p:nvPr/>
        </p:nvGrpSpPr>
        <p:grpSpPr>
          <a:xfrm>
            <a:off x="2551419" y="1500232"/>
            <a:ext cx="3431563" cy="2802034"/>
            <a:chOff x="732428" y="1198513"/>
            <a:chExt cx="845921" cy="690752"/>
          </a:xfrm>
        </p:grpSpPr>
        <p:sp>
          <p:nvSpPr>
            <p:cNvPr id="7267" name="Google Shape;7267;p5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2" name="Google Shape;7272;p55"/>
          <p:cNvSpPr/>
          <p:nvPr/>
        </p:nvSpPr>
        <p:spPr>
          <a:xfrm>
            <a:off x="3874500" y="2602187"/>
            <a:ext cx="876300" cy="699300"/>
          </a:xfrm>
          <a:prstGeom prst="hear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5"/>
          <p:cNvSpPr/>
          <p:nvPr/>
        </p:nvSpPr>
        <p:spPr>
          <a:xfrm>
            <a:off x="2710043" y="2289618"/>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74" name="Google Shape;7274;p55"/>
          <p:cNvGrpSpPr/>
          <p:nvPr/>
        </p:nvGrpSpPr>
        <p:grpSpPr>
          <a:xfrm>
            <a:off x="2712006" y="3699367"/>
            <a:ext cx="341101" cy="339253"/>
            <a:chOff x="1535000" y="3223325"/>
            <a:chExt cx="484450" cy="481825"/>
          </a:xfrm>
        </p:grpSpPr>
        <p:sp>
          <p:nvSpPr>
            <p:cNvPr id="7275" name="Google Shape;7275;p55"/>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6" name="Google Shape;7276;p55"/>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7" name="Google Shape;7277;p55"/>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78" name="Google Shape;7278;p55"/>
          <p:cNvSpPr/>
          <p:nvPr/>
        </p:nvSpPr>
        <p:spPr>
          <a:xfrm>
            <a:off x="5502891" y="3002539"/>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9" name="Google Shape;7279;p55"/>
          <p:cNvSpPr/>
          <p:nvPr/>
        </p:nvSpPr>
        <p:spPr>
          <a:xfrm>
            <a:off x="5502917" y="1630694"/>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283"/>
        <p:cNvGrpSpPr/>
        <p:nvPr/>
      </p:nvGrpSpPr>
      <p:grpSpPr>
        <a:xfrm>
          <a:off x="0" y="0"/>
          <a:ext cx="0" cy="0"/>
          <a:chOff x="0" y="0"/>
          <a:chExt cx="0" cy="0"/>
        </a:xfrm>
      </p:grpSpPr>
      <p:sp>
        <p:nvSpPr>
          <p:cNvPr id="7284" name="Google Shape;7284;p56"/>
          <p:cNvSpPr/>
          <p:nvPr/>
        </p:nvSpPr>
        <p:spPr>
          <a:xfrm>
            <a:off x="3257150" y="3502450"/>
            <a:ext cx="4644900" cy="1237800"/>
          </a:xfrm>
          <a:prstGeom prst="roundRect">
            <a:avLst>
              <a:gd name="adj" fmla="val 9695"/>
            </a:avLst>
          </a:prstGeom>
          <a:solidFill>
            <a:schemeClr val="l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6"/>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Assignment</a:t>
            </a:r>
            <a:endParaRPr/>
          </a:p>
        </p:txBody>
      </p:sp>
      <p:pic>
        <p:nvPicPr>
          <p:cNvPr id="7286" name="Google Shape;7286;p56"/>
          <p:cNvPicPr preferRelativeResize="0"/>
          <p:nvPr/>
        </p:nvPicPr>
        <p:blipFill rotWithShape="1">
          <a:blip r:embed="rId3">
            <a:alphaModFix/>
          </a:blip>
          <a:srcRect l="10622" r="10630"/>
          <a:stretch/>
        </p:blipFill>
        <p:spPr>
          <a:xfrm>
            <a:off x="1444024" y="1398675"/>
            <a:ext cx="3822300" cy="3227100"/>
          </a:xfrm>
          <a:prstGeom prst="heart">
            <a:avLst/>
          </a:prstGeom>
          <a:noFill/>
          <a:ln w="114300" cap="flat" cmpd="sng">
            <a:solidFill>
              <a:schemeClr val="lt1"/>
            </a:solidFill>
            <a:prstDash val="solid"/>
            <a:round/>
            <a:headEnd type="none" w="sm" len="sm"/>
            <a:tailEnd type="none" w="sm" len="sm"/>
          </a:ln>
          <a:effectLst>
            <a:outerShdw blurRad="57150" dist="19050" dir="5400000" algn="bl" rotWithShape="0">
              <a:srgbClr val="000000">
                <a:alpha val="50000"/>
              </a:srgbClr>
            </a:outerShdw>
          </a:effectLst>
        </p:spPr>
      </p:pic>
      <p:sp>
        <p:nvSpPr>
          <p:cNvPr id="7287" name="Google Shape;7287;p56"/>
          <p:cNvSpPr/>
          <p:nvPr/>
        </p:nvSpPr>
        <p:spPr>
          <a:xfrm>
            <a:off x="3257150" y="3502450"/>
            <a:ext cx="4809900" cy="1237800"/>
          </a:xfrm>
          <a:prstGeom prst="roundRect">
            <a:avLst>
              <a:gd name="adj" fmla="val 969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6"/>
          <p:cNvSpPr txBox="1">
            <a:spLocks noGrp="1"/>
          </p:cNvSpPr>
          <p:nvPr>
            <p:ph type="body" idx="1"/>
          </p:nvPr>
        </p:nvSpPr>
        <p:spPr>
          <a:xfrm>
            <a:off x="4861375" y="3721500"/>
            <a:ext cx="2928300" cy="739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Take a photo with the classmates that you get along best and describe your relationship</a:t>
            </a:r>
            <a:endParaRPr/>
          </a:p>
        </p:txBody>
      </p:sp>
      <p:pic>
        <p:nvPicPr>
          <p:cNvPr id="7289" name="Google Shape;7289;p56"/>
          <p:cNvPicPr preferRelativeResize="0"/>
          <p:nvPr/>
        </p:nvPicPr>
        <p:blipFill rotWithShape="1">
          <a:blip r:embed="rId3">
            <a:alphaModFix/>
          </a:blip>
          <a:srcRect l="10622" r="10630"/>
          <a:stretch/>
        </p:blipFill>
        <p:spPr>
          <a:xfrm>
            <a:off x="1444024" y="1398675"/>
            <a:ext cx="3822300" cy="3227100"/>
          </a:xfrm>
          <a:prstGeom prst="heart">
            <a:avLst/>
          </a:prstGeom>
          <a:noFill/>
          <a:ln w="114300" cap="flat" cmpd="sng">
            <a:solidFill>
              <a:schemeClr val="lt1"/>
            </a:solidFill>
            <a:prstDash val="solid"/>
            <a:round/>
            <a:headEnd type="none" w="sm" len="sm"/>
            <a:tailEnd type="none" w="sm" len="sm"/>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293"/>
        <p:cNvGrpSpPr/>
        <p:nvPr/>
      </p:nvGrpSpPr>
      <p:grpSpPr>
        <a:xfrm>
          <a:off x="0" y="0"/>
          <a:ext cx="0" cy="0"/>
          <a:chOff x="0" y="0"/>
          <a:chExt cx="0" cy="0"/>
        </a:xfrm>
      </p:grpSpPr>
      <p:sp>
        <p:nvSpPr>
          <p:cNvPr id="7294" name="Google Shape;7294;p57"/>
          <p:cNvSpPr txBox="1">
            <a:spLocks noGrp="1"/>
          </p:cNvSpPr>
          <p:nvPr>
            <p:ph type="title" idx="4"/>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Exercise</a:t>
            </a:r>
            <a:endParaRPr/>
          </a:p>
        </p:txBody>
      </p:sp>
      <p:sp>
        <p:nvSpPr>
          <p:cNvPr id="7295" name="Google Shape;7295;p57"/>
          <p:cNvSpPr txBox="1">
            <a:spLocks noGrp="1"/>
          </p:cNvSpPr>
          <p:nvPr>
            <p:ph type="subTitle" idx="1"/>
          </p:nvPr>
        </p:nvSpPr>
        <p:spPr>
          <a:xfrm>
            <a:off x="966100" y="3861025"/>
            <a:ext cx="2314800" cy="69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has a beautiful name, but it’s terribly hot</a:t>
            </a:r>
            <a:endParaRPr/>
          </a:p>
        </p:txBody>
      </p:sp>
      <p:sp>
        <p:nvSpPr>
          <p:cNvPr id="7296" name="Google Shape;7296;p57"/>
          <p:cNvSpPr txBox="1">
            <a:spLocks noGrp="1"/>
          </p:cNvSpPr>
          <p:nvPr>
            <p:ph type="title"/>
          </p:nvPr>
        </p:nvSpPr>
        <p:spPr>
          <a:xfrm>
            <a:off x="1081750" y="3449825"/>
            <a:ext cx="20835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a:t>Classroom</a:t>
            </a:r>
            <a:endParaRPr/>
          </a:p>
        </p:txBody>
      </p:sp>
      <p:sp>
        <p:nvSpPr>
          <p:cNvPr id="7297" name="Google Shape;7297;p57"/>
          <p:cNvSpPr txBox="1">
            <a:spLocks noGrp="1"/>
          </p:cNvSpPr>
          <p:nvPr>
            <p:ph type="subTitle" idx="2"/>
          </p:nvPr>
        </p:nvSpPr>
        <p:spPr>
          <a:xfrm>
            <a:off x="5056875" y="3861025"/>
            <a:ext cx="2314800" cy="69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very cold place</a:t>
            </a:r>
            <a:endParaRPr/>
          </a:p>
        </p:txBody>
      </p:sp>
      <p:sp>
        <p:nvSpPr>
          <p:cNvPr id="7298" name="Google Shape;7298;p57"/>
          <p:cNvSpPr txBox="1">
            <a:spLocks noGrp="1"/>
          </p:cNvSpPr>
          <p:nvPr>
            <p:ph type="title" idx="3"/>
          </p:nvPr>
        </p:nvSpPr>
        <p:spPr>
          <a:xfrm>
            <a:off x="5172525" y="3449825"/>
            <a:ext cx="20835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Playground</a:t>
            </a:r>
            <a:endParaRPr/>
          </a:p>
        </p:txBody>
      </p:sp>
      <p:sp>
        <p:nvSpPr>
          <p:cNvPr id="7299" name="Google Shape;7299;p57"/>
          <p:cNvSpPr txBox="1"/>
          <p:nvPr/>
        </p:nvSpPr>
        <p:spPr>
          <a:xfrm>
            <a:off x="2115625" y="1273888"/>
            <a:ext cx="4044600" cy="615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latin typeface="Ubuntu"/>
                <a:ea typeface="Ubuntu"/>
                <a:cs typeface="Ubuntu"/>
                <a:sym typeface="Ubuntu"/>
              </a:rPr>
              <a:t>Place each icon within the correct heart according to its classification</a:t>
            </a:r>
            <a:endParaRPr>
              <a:solidFill>
                <a:srgbClr val="000000"/>
              </a:solidFill>
              <a:latin typeface="Ubuntu"/>
              <a:ea typeface="Ubuntu"/>
              <a:cs typeface="Ubuntu"/>
              <a:sym typeface="Ubuntu"/>
            </a:endParaRPr>
          </a:p>
        </p:txBody>
      </p:sp>
      <p:sp>
        <p:nvSpPr>
          <p:cNvPr id="7300" name="Google Shape;7300;p57"/>
          <p:cNvSpPr/>
          <p:nvPr/>
        </p:nvSpPr>
        <p:spPr>
          <a:xfrm>
            <a:off x="1203545" y="2009661"/>
            <a:ext cx="1839900" cy="1411500"/>
          </a:xfrm>
          <a:prstGeom prst="hear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7"/>
          <p:cNvSpPr/>
          <p:nvPr/>
        </p:nvSpPr>
        <p:spPr>
          <a:xfrm>
            <a:off x="5294323" y="2009661"/>
            <a:ext cx="1839900" cy="1411500"/>
          </a:xfrm>
          <a:prstGeom prst="hear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2" name="Google Shape;7302;p57"/>
          <p:cNvGrpSpPr/>
          <p:nvPr/>
        </p:nvGrpSpPr>
        <p:grpSpPr>
          <a:xfrm>
            <a:off x="3584468" y="2631970"/>
            <a:ext cx="376926" cy="370324"/>
            <a:chOff x="-40748275" y="3238700"/>
            <a:chExt cx="322600" cy="316950"/>
          </a:xfrm>
        </p:grpSpPr>
        <p:sp>
          <p:nvSpPr>
            <p:cNvPr id="7303" name="Google Shape;7303;p57"/>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7"/>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7"/>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7"/>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57"/>
          <p:cNvGrpSpPr/>
          <p:nvPr/>
        </p:nvGrpSpPr>
        <p:grpSpPr>
          <a:xfrm>
            <a:off x="4319574" y="2647791"/>
            <a:ext cx="371814" cy="338690"/>
            <a:chOff x="-40745125" y="3632900"/>
            <a:chExt cx="318225" cy="289875"/>
          </a:xfrm>
        </p:grpSpPr>
        <p:sp>
          <p:nvSpPr>
            <p:cNvPr id="7310" name="Google Shape;7310;p5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7"/>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7"/>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7"/>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7"/>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7" name="Google Shape;7317;p57"/>
          <p:cNvSpPr/>
          <p:nvPr/>
        </p:nvSpPr>
        <p:spPr>
          <a:xfrm>
            <a:off x="4300129" y="2030088"/>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8" name="Google Shape;7318;p57"/>
          <p:cNvGrpSpPr/>
          <p:nvPr/>
        </p:nvGrpSpPr>
        <p:grpSpPr>
          <a:xfrm>
            <a:off x="4333750" y="3281387"/>
            <a:ext cx="371785" cy="369974"/>
            <a:chOff x="-38172725" y="3588000"/>
            <a:chExt cx="318200" cy="316650"/>
          </a:xfrm>
        </p:grpSpPr>
        <p:sp>
          <p:nvSpPr>
            <p:cNvPr id="7319" name="Google Shape;7319;p57"/>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7"/>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7"/>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7"/>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7"/>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7"/>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7"/>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7"/>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57"/>
          <p:cNvGrpSpPr/>
          <p:nvPr/>
        </p:nvGrpSpPr>
        <p:grpSpPr>
          <a:xfrm>
            <a:off x="3617299" y="3265094"/>
            <a:ext cx="339595" cy="371814"/>
            <a:chOff x="-39625900" y="3238300"/>
            <a:chExt cx="290650" cy="318225"/>
          </a:xfrm>
        </p:grpSpPr>
        <p:sp>
          <p:nvSpPr>
            <p:cNvPr id="7328" name="Google Shape;7328;p57"/>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7"/>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57"/>
          <p:cNvGrpSpPr/>
          <p:nvPr/>
        </p:nvGrpSpPr>
        <p:grpSpPr>
          <a:xfrm>
            <a:off x="3603133" y="2059522"/>
            <a:ext cx="339614" cy="339614"/>
            <a:chOff x="-49027775" y="3183175"/>
            <a:chExt cx="299325" cy="299325"/>
          </a:xfrm>
        </p:grpSpPr>
        <p:sp>
          <p:nvSpPr>
            <p:cNvPr id="7331" name="Google Shape;7331;p57"/>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7"/>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7"/>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7"/>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338"/>
        <p:cNvGrpSpPr/>
        <p:nvPr/>
      </p:nvGrpSpPr>
      <p:grpSpPr>
        <a:xfrm>
          <a:off x="0" y="0"/>
          <a:ext cx="0" cy="0"/>
          <a:chOff x="0" y="0"/>
          <a:chExt cx="0" cy="0"/>
        </a:xfrm>
      </p:grpSpPr>
      <p:sp>
        <p:nvSpPr>
          <p:cNvPr id="7339" name="Google Shape;7339;p58"/>
          <p:cNvSpPr txBox="1">
            <a:spLocks noGrp="1"/>
          </p:cNvSpPr>
          <p:nvPr>
            <p:ph type="title"/>
          </p:nvPr>
        </p:nvSpPr>
        <p:spPr>
          <a:xfrm>
            <a:off x="1749750" y="1709825"/>
            <a:ext cx="5644500" cy="93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4,498,300</a:t>
            </a:r>
            <a:endParaRPr/>
          </a:p>
        </p:txBody>
      </p:sp>
      <p:sp>
        <p:nvSpPr>
          <p:cNvPr id="7340" name="Google Shape;7340;p58"/>
          <p:cNvSpPr txBox="1">
            <a:spLocks noGrp="1"/>
          </p:cNvSpPr>
          <p:nvPr>
            <p:ph type="body" idx="1"/>
          </p:nvPr>
        </p:nvSpPr>
        <p:spPr>
          <a:xfrm>
            <a:off x="2070600" y="3151125"/>
            <a:ext cx="5002800" cy="53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344"/>
        <p:cNvGrpSpPr/>
        <p:nvPr/>
      </p:nvGrpSpPr>
      <p:grpSpPr>
        <a:xfrm>
          <a:off x="0" y="0"/>
          <a:ext cx="0" cy="0"/>
          <a:chOff x="0" y="0"/>
          <a:chExt cx="0" cy="0"/>
        </a:xfrm>
      </p:grpSpPr>
      <p:sp>
        <p:nvSpPr>
          <p:cNvPr id="7345" name="Google Shape;7345;p59"/>
          <p:cNvSpPr txBox="1">
            <a:spLocks noGrp="1"/>
          </p:cNvSpPr>
          <p:nvPr>
            <p:ph type="body" idx="1"/>
          </p:nvPr>
        </p:nvSpPr>
        <p:spPr>
          <a:xfrm>
            <a:off x="5191625" y="511525"/>
            <a:ext cx="3090300" cy="77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349"/>
        <p:cNvGrpSpPr/>
        <p:nvPr/>
      </p:nvGrpSpPr>
      <p:grpSpPr>
        <a:xfrm>
          <a:off x="0" y="0"/>
          <a:ext cx="0" cy="0"/>
          <a:chOff x="0" y="0"/>
          <a:chExt cx="0" cy="0"/>
        </a:xfrm>
      </p:grpSpPr>
      <p:sp>
        <p:nvSpPr>
          <p:cNvPr id="7350" name="Google Shape;7350;p60"/>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map</a:t>
            </a:r>
            <a:endParaRPr/>
          </a:p>
        </p:txBody>
      </p:sp>
      <p:sp>
        <p:nvSpPr>
          <p:cNvPr id="7351" name="Google Shape;7351;p60"/>
          <p:cNvSpPr txBox="1"/>
          <p:nvPr/>
        </p:nvSpPr>
        <p:spPr>
          <a:xfrm>
            <a:off x="1715750" y="1570600"/>
            <a:ext cx="1873500" cy="36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accent4"/>
                </a:solidFill>
                <a:latin typeface="Titan One"/>
                <a:ea typeface="Titan One"/>
                <a:cs typeface="Titan One"/>
                <a:sym typeface="Titan One"/>
              </a:rPr>
              <a:t>Saturn</a:t>
            </a:r>
            <a:endParaRPr sz="2000">
              <a:solidFill>
                <a:schemeClr val="accent4"/>
              </a:solidFill>
              <a:latin typeface="Titan One"/>
              <a:ea typeface="Titan One"/>
              <a:cs typeface="Titan One"/>
              <a:sym typeface="Titan One"/>
            </a:endParaRPr>
          </a:p>
        </p:txBody>
      </p:sp>
      <p:sp>
        <p:nvSpPr>
          <p:cNvPr id="7352" name="Google Shape;7352;p60"/>
          <p:cNvSpPr txBox="1"/>
          <p:nvPr/>
        </p:nvSpPr>
        <p:spPr>
          <a:xfrm>
            <a:off x="1715750" y="1880625"/>
            <a:ext cx="1815900" cy="59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Ubuntu"/>
                <a:ea typeface="Ubuntu"/>
                <a:cs typeface="Ubuntu"/>
                <a:sym typeface="Ubuntu"/>
              </a:rPr>
              <a:t>It’s a gas giant and has rings</a:t>
            </a:r>
            <a:endParaRPr>
              <a:solidFill>
                <a:schemeClr val="dk1"/>
              </a:solidFill>
              <a:latin typeface="Ubuntu"/>
              <a:ea typeface="Ubuntu"/>
              <a:cs typeface="Ubuntu"/>
              <a:sym typeface="Ubuntu"/>
            </a:endParaRPr>
          </a:p>
        </p:txBody>
      </p:sp>
      <p:sp>
        <p:nvSpPr>
          <p:cNvPr id="7353" name="Google Shape;7353;p60"/>
          <p:cNvSpPr txBox="1"/>
          <p:nvPr/>
        </p:nvSpPr>
        <p:spPr>
          <a:xfrm>
            <a:off x="1715750" y="2539081"/>
            <a:ext cx="1873500" cy="36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lt2"/>
                </a:solidFill>
                <a:latin typeface="Titan One"/>
                <a:ea typeface="Titan One"/>
                <a:cs typeface="Titan One"/>
                <a:sym typeface="Titan One"/>
              </a:rPr>
              <a:t>Venus</a:t>
            </a:r>
            <a:endParaRPr sz="2000">
              <a:solidFill>
                <a:schemeClr val="lt2"/>
              </a:solidFill>
              <a:latin typeface="Titan One"/>
              <a:ea typeface="Titan One"/>
              <a:cs typeface="Titan One"/>
              <a:sym typeface="Titan One"/>
            </a:endParaRPr>
          </a:p>
        </p:txBody>
      </p:sp>
      <p:sp>
        <p:nvSpPr>
          <p:cNvPr id="7354" name="Google Shape;7354;p60"/>
          <p:cNvSpPr txBox="1"/>
          <p:nvPr/>
        </p:nvSpPr>
        <p:spPr>
          <a:xfrm>
            <a:off x="1715750" y="2852106"/>
            <a:ext cx="1815900" cy="59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Ubuntu"/>
                <a:ea typeface="Ubuntu"/>
                <a:cs typeface="Ubuntu"/>
                <a:sym typeface="Ubuntu"/>
              </a:rPr>
              <a:t>Venus has a beautiful name</a:t>
            </a:r>
            <a:endParaRPr>
              <a:solidFill>
                <a:schemeClr val="dk1"/>
              </a:solidFill>
              <a:latin typeface="Ubuntu"/>
              <a:ea typeface="Ubuntu"/>
              <a:cs typeface="Ubuntu"/>
              <a:sym typeface="Ubuntu"/>
            </a:endParaRPr>
          </a:p>
        </p:txBody>
      </p:sp>
      <p:sp>
        <p:nvSpPr>
          <p:cNvPr id="7355" name="Google Shape;7355;p60"/>
          <p:cNvSpPr txBox="1"/>
          <p:nvPr/>
        </p:nvSpPr>
        <p:spPr>
          <a:xfrm>
            <a:off x="1715750" y="3510575"/>
            <a:ext cx="1873500" cy="36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accent1"/>
                </a:solidFill>
                <a:latin typeface="Titan One"/>
                <a:ea typeface="Titan One"/>
                <a:cs typeface="Titan One"/>
                <a:sym typeface="Titan One"/>
              </a:rPr>
              <a:t>Neptune</a:t>
            </a:r>
            <a:endParaRPr sz="2000">
              <a:solidFill>
                <a:schemeClr val="accent1"/>
              </a:solidFill>
              <a:latin typeface="Titan One"/>
              <a:ea typeface="Titan One"/>
              <a:cs typeface="Titan One"/>
              <a:sym typeface="Titan One"/>
            </a:endParaRPr>
          </a:p>
        </p:txBody>
      </p:sp>
      <p:sp>
        <p:nvSpPr>
          <p:cNvPr id="7356" name="Google Shape;7356;p60"/>
          <p:cNvSpPr txBox="1"/>
          <p:nvPr/>
        </p:nvSpPr>
        <p:spPr>
          <a:xfrm>
            <a:off x="1715750" y="3821675"/>
            <a:ext cx="1815900" cy="59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Ubuntu"/>
                <a:ea typeface="Ubuntu"/>
                <a:cs typeface="Ubuntu"/>
                <a:sym typeface="Ubuntu"/>
              </a:rPr>
              <a:t>It’s the farthest planet from the Sun</a:t>
            </a:r>
            <a:endParaRPr>
              <a:solidFill>
                <a:schemeClr val="dk1"/>
              </a:solidFill>
              <a:latin typeface="Ubuntu"/>
              <a:ea typeface="Ubuntu"/>
              <a:cs typeface="Ubuntu"/>
              <a:sym typeface="Ubuntu"/>
            </a:endParaRPr>
          </a:p>
        </p:txBody>
      </p:sp>
      <p:grpSp>
        <p:nvGrpSpPr>
          <p:cNvPr id="7357" name="Google Shape;7357;p60"/>
          <p:cNvGrpSpPr/>
          <p:nvPr/>
        </p:nvGrpSpPr>
        <p:grpSpPr>
          <a:xfrm>
            <a:off x="3642492" y="1714523"/>
            <a:ext cx="5144566" cy="2567693"/>
            <a:chOff x="233350" y="949250"/>
            <a:chExt cx="7137300" cy="3802300"/>
          </a:xfrm>
        </p:grpSpPr>
        <p:sp>
          <p:nvSpPr>
            <p:cNvPr id="7358" name="Google Shape;7358;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9" name="Google Shape;7409;p60"/>
          <p:cNvSpPr/>
          <p:nvPr/>
        </p:nvSpPr>
        <p:spPr>
          <a:xfrm>
            <a:off x="1051162" y="3816073"/>
            <a:ext cx="565500" cy="451200"/>
          </a:xfrm>
          <a:prstGeom prst="hear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1051152" y="1822523"/>
            <a:ext cx="565500" cy="451200"/>
          </a:xfrm>
          <a:prstGeom prst="hear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0"/>
          <p:cNvSpPr/>
          <p:nvPr/>
        </p:nvSpPr>
        <p:spPr>
          <a:xfrm>
            <a:off x="1051156" y="2846523"/>
            <a:ext cx="565500" cy="451200"/>
          </a:xfrm>
          <a:prstGeom prst="hear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0"/>
          <p:cNvSpPr/>
          <p:nvPr/>
        </p:nvSpPr>
        <p:spPr>
          <a:xfrm>
            <a:off x="6191443" y="3037191"/>
            <a:ext cx="345300" cy="275700"/>
          </a:xfrm>
          <a:prstGeom prst="hear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4191762" y="2201936"/>
            <a:ext cx="345300" cy="275700"/>
          </a:xfrm>
          <a:prstGeom prst="hear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0"/>
          <p:cNvSpPr/>
          <p:nvPr/>
        </p:nvSpPr>
        <p:spPr>
          <a:xfrm>
            <a:off x="4813376" y="3320428"/>
            <a:ext cx="345300" cy="275700"/>
          </a:xfrm>
          <a:prstGeom prst="hear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0"/>
          <p:cNvSpPr/>
          <p:nvPr/>
        </p:nvSpPr>
        <p:spPr>
          <a:xfrm>
            <a:off x="7552918" y="2039566"/>
            <a:ext cx="345300" cy="275700"/>
          </a:xfrm>
          <a:prstGeom prst="hear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7205087" y="2432186"/>
            <a:ext cx="345300" cy="275700"/>
          </a:xfrm>
          <a:prstGeom prst="hear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0"/>
          <p:cNvSpPr/>
          <p:nvPr/>
        </p:nvSpPr>
        <p:spPr>
          <a:xfrm>
            <a:off x="6800601" y="2039566"/>
            <a:ext cx="345300" cy="275700"/>
          </a:xfrm>
          <a:prstGeom prst="hear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421"/>
        <p:cNvGrpSpPr/>
        <p:nvPr/>
      </p:nvGrpSpPr>
      <p:grpSpPr>
        <a:xfrm>
          <a:off x="0" y="0"/>
          <a:ext cx="0" cy="0"/>
          <a:chOff x="0" y="0"/>
          <a:chExt cx="0" cy="0"/>
        </a:xfrm>
      </p:grpSpPr>
      <p:sp>
        <p:nvSpPr>
          <p:cNvPr id="7422" name="Google Shape;7422;p61"/>
          <p:cNvSpPr/>
          <p:nvPr/>
        </p:nvSpPr>
        <p:spPr>
          <a:xfrm>
            <a:off x="2921925" y="2342025"/>
            <a:ext cx="4449600" cy="1955100"/>
          </a:xfrm>
          <a:prstGeom prst="roundRect">
            <a:avLst>
              <a:gd name="adj" fmla="val 6051"/>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1"/>
          <p:cNvSpPr/>
          <p:nvPr/>
        </p:nvSpPr>
        <p:spPr>
          <a:xfrm>
            <a:off x="2921925" y="1441375"/>
            <a:ext cx="4449600" cy="778800"/>
          </a:xfrm>
          <a:prstGeom prst="roundRect">
            <a:avLst>
              <a:gd name="adj" fmla="val 9695"/>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1"/>
          <p:cNvSpPr/>
          <p:nvPr/>
        </p:nvSpPr>
        <p:spPr>
          <a:xfrm>
            <a:off x="1225475" y="2341675"/>
            <a:ext cx="1587300" cy="1955100"/>
          </a:xfrm>
          <a:prstGeom prst="roundRect">
            <a:avLst>
              <a:gd name="adj" fmla="val 9695"/>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1"/>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table</a:t>
            </a:r>
            <a:endParaRPr/>
          </a:p>
        </p:txBody>
      </p:sp>
      <p:graphicFrame>
        <p:nvGraphicFramePr>
          <p:cNvPr id="7426" name="Google Shape;7426;p61"/>
          <p:cNvGraphicFramePr/>
          <p:nvPr/>
        </p:nvGraphicFramePr>
        <p:xfrm>
          <a:off x="1180988" y="1484068"/>
          <a:ext cx="3000000" cy="3000000"/>
        </p:xfrm>
        <a:graphic>
          <a:graphicData uri="http://schemas.openxmlformats.org/drawingml/2006/table">
            <a:tbl>
              <a:tblPr firstRow="1" bandRow="1">
                <a:noFill/>
                <a:tableStyleId>{DE396E90-58E6-4E45-A15B-452C9F942968}</a:tableStyleId>
              </a:tblPr>
              <a:tblGrid>
                <a:gridCol w="1636075">
                  <a:extLst>
                    <a:ext uri="{9D8B030D-6E8A-4147-A177-3AD203B41FA5}">
                      <a16:colId xmlns:a16="http://schemas.microsoft.com/office/drawing/2014/main" val="20000"/>
                    </a:ext>
                  </a:extLst>
                </a:gridCol>
                <a:gridCol w="1298950">
                  <a:extLst>
                    <a:ext uri="{9D8B030D-6E8A-4147-A177-3AD203B41FA5}">
                      <a16:colId xmlns:a16="http://schemas.microsoft.com/office/drawing/2014/main" val="20001"/>
                    </a:ext>
                  </a:extLst>
                </a:gridCol>
                <a:gridCol w="1605350">
                  <a:extLst>
                    <a:ext uri="{9D8B030D-6E8A-4147-A177-3AD203B41FA5}">
                      <a16:colId xmlns:a16="http://schemas.microsoft.com/office/drawing/2014/main" val="20002"/>
                    </a:ext>
                  </a:extLst>
                </a:gridCol>
                <a:gridCol w="1784450">
                  <a:extLst>
                    <a:ext uri="{9D8B030D-6E8A-4147-A177-3AD203B41FA5}">
                      <a16:colId xmlns:a16="http://schemas.microsoft.com/office/drawing/2014/main" val="20003"/>
                    </a:ext>
                  </a:extLst>
                </a:gridCol>
              </a:tblGrid>
              <a:tr h="692500">
                <a:tc>
                  <a:txBody>
                    <a:bodyPr/>
                    <a:lstStyle/>
                    <a:p>
                      <a:pPr marL="0" marR="0" lvl="0" indent="0" algn="l" rtl="0">
                        <a:lnSpc>
                          <a:spcPct val="100000"/>
                        </a:lnSpc>
                        <a:spcBef>
                          <a:spcPts val="0"/>
                        </a:spcBef>
                        <a:spcAft>
                          <a:spcPts val="0"/>
                        </a:spcAft>
                        <a:buNone/>
                      </a:pPr>
                      <a:endParaRPr sz="1300" u="none" strike="noStrike" cap="none">
                        <a:latin typeface="Times New Roman"/>
                        <a:ea typeface="Times New Roman"/>
                        <a:cs typeface="Times New Roman"/>
                        <a:sym typeface="Times New Roman"/>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 u="none" strike="noStrike" cap="none">
                          <a:solidFill>
                            <a:srgbClr val="FFFFFF"/>
                          </a:solidFill>
                          <a:latin typeface="Titan One"/>
                          <a:ea typeface="Titan One"/>
                          <a:cs typeface="Titan One"/>
                          <a:sym typeface="Titan One"/>
                        </a:rPr>
                        <a:t>MASS</a:t>
                      </a:r>
                      <a:endParaRPr u="none" strike="noStrike" cap="none">
                        <a:solidFill>
                          <a:srgbClr val="FFFFFF"/>
                        </a:solidFill>
                        <a:latin typeface="Titan One"/>
                        <a:ea typeface="Titan One"/>
                        <a:cs typeface="Titan One"/>
                        <a:sym typeface="Titan One"/>
                      </a:endParaRPr>
                    </a:p>
                    <a:p>
                      <a:pPr marL="0" marR="0" lvl="0" indent="0" algn="ctr" rtl="0">
                        <a:lnSpc>
                          <a:spcPct val="100000"/>
                        </a:lnSpc>
                        <a:spcBef>
                          <a:spcPts val="200"/>
                        </a:spcBef>
                        <a:spcAft>
                          <a:spcPts val="0"/>
                        </a:spcAft>
                        <a:buNone/>
                      </a:pPr>
                      <a:r>
                        <a:rPr lang="en" u="none" strike="noStrike" cap="none">
                          <a:solidFill>
                            <a:srgbClr val="FFFFFF"/>
                          </a:solidFill>
                          <a:latin typeface="Titan One"/>
                          <a:ea typeface="Titan One"/>
                          <a:cs typeface="Titan One"/>
                          <a:sym typeface="Titan One"/>
                        </a:rPr>
                        <a:t>(earths)</a:t>
                      </a:r>
                      <a:endParaRPr u="none" strike="noStrike" cap="none">
                        <a:solidFill>
                          <a:srgbClr val="FFFFFF"/>
                        </a:solidFill>
                        <a:latin typeface="Titan One"/>
                        <a:ea typeface="Titan One"/>
                        <a:cs typeface="Titan One"/>
                        <a:sym typeface="Titan One"/>
                      </a:endParaRPr>
                    </a:p>
                  </a:txBody>
                  <a:tcPr marL="0" marR="0" marT="116525"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 u="none" strike="noStrike" cap="none">
                          <a:solidFill>
                            <a:srgbClr val="FFFFFF"/>
                          </a:solidFill>
                          <a:latin typeface="Titan One"/>
                          <a:ea typeface="Titan One"/>
                          <a:cs typeface="Titan One"/>
                          <a:sym typeface="Titan One"/>
                        </a:rPr>
                        <a:t>DIAMETER</a:t>
                      </a:r>
                      <a:endParaRPr u="none" strike="noStrike" cap="none">
                        <a:solidFill>
                          <a:srgbClr val="FFFFFF"/>
                        </a:solidFill>
                        <a:latin typeface="Titan One"/>
                        <a:ea typeface="Titan One"/>
                        <a:cs typeface="Titan One"/>
                        <a:sym typeface="Titan One"/>
                      </a:endParaRPr>
                    </a:p>
                    <a:p>
                      <a:pPr marL="0" marR="0" lvl="0" indent="0" algn="ctr" rtl="0">
                        <a:lnSpc>
                          <a:spcPct val="100000"/>
                        </a:lnSpc>
                        <a:spcBef>
                          <a:spcPts val="200"/>
                        </a:spcBef>
                        <a:spcAft>
                          <a:spcPts val="0"/>
                        </a:spcAft>
                        <a:buNone/>
                      </a:pPr>
                      <a:r>
                        <a:rPr lang="en" u="none" strike="noStrike" cap="none">
                          <a:solidFill>
                            <a:srgbClr val="FFFFFF"/>
                          </a:solidFill>
                          <a:latin typeface="Titan One"/>
                          <a:ea typeface="Titan One"/>
                          <a:cs typeface="Titan One"/>
                          <a:sym typeface="Titan One"/>
                        </a:rPr>
                        <a:t>(earths)</a:t>
                      </a:r>
                      <a:endParaRPr u="none" strike="noStrike" cap="none">
                        <a:solidFill>
                          <a:srgbClr val="FFFFFF"/>
                        </a:solidFill>
                        <a:latin typeface="Titan One"/>
                        <a:ea typeface="Titan One"/>
                        <a:cs typeface="Titan One"/>
                        <a:sym typeface="Titan One"/>
                      </a:endParaRPr>
                    </a:p>
                  </a:txBody>
                  <a:tcPr marL="0" marR="0" marT="116525"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76200" marR="0" lvl="0" indent="0" algn="ctr" rtl="0">
                        <a:lnSpc>
                          <a:spcPct val="100000"/>
                        </a:lnSpc>
                        <a:spcBef>
                          <a:spcPts val="0"/>
                        </a:spcBef>
                        <a:spcAft>
                          <a:spcPts val="0"/>
                        </a:spcAft>
                        <a:buNone/>
                      </a:pPr>
                      <a:r>
                        <a:rPr lang="en" u="none" strike="noStrike" cap="none">
                          <a:solidFill>
                            <a:srgbClr val="FFFFFF"/>
                          </a:solidFill>
                          <a:latin typeface="Titan One"/>
                          <a:ea typeface="Titan One"/>
                          <a:cs typeface="Titan One"/>
                          <a:sym typeface="Titan One"/>
                        </a:rPr>
                        <a:t>GRAVITY</a:t>
                      </a:r>
                      <a:endParaRPr u="none" strike="noStrike" cap="none">
                        <a:solidFill>
                          <a:srgbClr val="FFFFFF"/>
                        </a:solidFill>
                        <a:latin typeface="Titan One"/>
                        <a:ea typeface="Titan One"/>
                        <a:cs typeface="Titan One"/>
                        <a:sym typeface="Titan One"/>
                      </a:endParaRPr>
                    </a:p>
                    <a:p>
                      <a:pPr marL="76200" marR="0" lvl="0" indent="0" algn="ctr" rtl="0">
                        <a:lnSpc>
                          <a:spcPct val="100000"/>
                        </a:lnSpc>
                        <a:spcBef>
                          <a:spcPts val="200"/>
                        </a:spcBef>
                        <a:spcAft>
                          <a:spcPts val="0"/>
                        </a:spcAft>
                        <a:buNone/>
                      </a:pPr>
                      <a:r>
                        <a:rPr lang="en" u="none" strike="noStrike" cap="none">
                          <a:solidFill>
                            <a:srgbClr val="FFFFFF"/>
                          </a:solidFill>
                          <a:latin typeface="Titan One"/>
                          <a:ea typeface="Titan One"/>
                          <a:cs typeface="Titan One"/>
                          <a:sym typeface="Titan One"/>
                        </a:rPr>
                        <a:t>(earths)</a:t>
                      </a:r>
                      <a:endParaRPr u="none" strike="noStrike" cap="none">
                        <a:solidFill>
                          <a:srgbClr val="FFFFFF"/>
                        </a:solidFill>
                        <a:latin typeface="Titan One"/>
                        <a:ea typeface="Titan One"/>
                        <a:cs typeface="Titan One"/>
                        <a:sym typeface="Titan One"/>
                      </a:endParaRPr>
                    </a:p>
                  </a:txBody>
                  <a:tcPr marL="0" marR="0" marT="116525" marB="0">
                    <a:lnL w="19050"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0"/>
                  </a:ext>
                </a:extLst>
              </a:tr>
              <a:tr h="692500">
                <a:tc>
                  <a:txBody>
                    <a:bodyPr/>
                    <a:lstStyle/>
                    <a:p>
                      <a:pPr marL="0" marR="0" lvl="0" indent="0" algn="l" rtl="0">
                        <a:lnSpc>
                          <a:spcPct val="100000"/>
                        </a:lnSpc>
                        <a:spcBef>
                          <a:spcPts val="0"/>
                        </a:spcBef>
                        <a:spcAft>
                          <a:spcPts val="0"/>
                        </a:spcAft>
                        <a:buNone/>
                      </a:pPr>
                      <a:endParaRPr sz="2000" u="none" strike="noStrike" cap="none">
                        <a:solidFill>
                          <a:schemeClr val="lt1"/>
                        </a:solidFill>
                        <a:latin typeface="Titan One"/>
                        <a:ea typeface="Titan One"/>
                        <a:cs typeface="Titan One"/>
                        <a:sym typeface="Titan One"/>
                      </a:endParaRPr>
                    </a:p>
                    <a:p>
                      <a:pPr marL="12700" marR="0" lvl="0" indent="0" algn="ctr" rtl="0">
                        <a:lnSpc>
                          <a:spcPct val="100000"/>
                        </a:lnSpc>
                        <a:spcBef>
                          <a:spcPts val="0"/>
                        </a:spcBef>
                        <a:spcAft>
                          <a:spcPts val="0"/>
                        </a:spcAft>
                        <a:buNone/>
                      </a:pPr>
                      <a:r>
                        <a:rPr lang="en" sz="2000" u="none" strike="noStrike" cap="none">
                          <a:solidFill>
                            <a:schemeClr val="lt1"/>
                          </a:solidFill>
                          <a:latin typeface="Titan One"/>
                          <a:ea typeface="Titan One"/>
                          <a:cs typeface="Titan One"/>
                          <a:sym typeface="Titan One"/>
                        </a:rPr>
                        <a:t>MERCURY</a:t>
                      </a:r>
                      <a:endParaRPr sz="2000" u="none" strike="noStrike" cap="none">
                        <a:solidFill>
                          <a:schemeClr val="lt1"/>
                        </a:solidFill>
                        <a:latin typeface="Titan One"/>
                        <a:ea typeface="Titan One"/>
                        <a:cs typeface="Titan One"/>
                        <a:sym typeface="Titan One"/>
                      </a:endParaRPr>
                    </a:p>
                  </a:txBody>
                  <a:tcPr marL="0" marR="0" marT="335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u="none" strike="noStrike" cap="none">
                        <a:solidFill>
                          <a:schemeClr val="dk1"/>
                        </a:solidFill>
                        <a:latin typeface="Ubuntu"/>
                        <a:ea typeface="Ubuntu"/>
                        <a:cs typeface="Ubuntu"/>
                        <a:sym typeface="Ubuntu"/>
                      </a:endParaRPr>
                    </a:p>
                    <a:p>
                      <a:pPr marL="0" marR="38100" lvl="0" indent="0" algn="ctr" rtl="0">
                        <a:lnSpc>
                          <a:spcPct val="100000"/>
                        </a:lnSpc>
                        <a:spcBef>
                          <a:spcPts val="600"/>
                        </a:spcBef>
                        <a:spcAft>
                          <a:spcPts val="0"/>
                        </a:spcAft>
                        <a:buNone/>
                      </a:pPr>
                      <a:r>
                        <a:rPr lang="en" u="none" strike="noStrike" cap="none">
                          <a:solidFill>
                            <a:schemeClr val="dk1"/>
                          </a:solidFill>
                          <a:latin typeface="Ubuntu"/>
                          <a:ea typeface="Ubuntu"/>
                          <a:cs typeface="Ubuntu"/>
                          <a:sym typeface="Ubuntu"/>
                        </a:rPr>
                        <a:t>0</a:t>
                      </a:r>
                      <a:r>
                        <a:rPr lang="en">
                          <a:solidFill>
                            <a:schemeClr val="dk1"/>
                          </a:solidFill>
                          <a:latin typeface="Ubuntu"/>
                          <a:ea typeface="Ubuntu"/>
                          <a:cs typeface="Ubuntu"/>
                          <a:sym typeface="Ubuntu"/>
                        </a:rPr>
                        <a:t>.</a:t>
                      </a:r>
                      <a:r>
                        <a:rPr lang="en" u="none" strike="noStrike" cap="none">
                          <a:solidFill>
                            <a:schemeClr val="dk1"/>
                          </a:solidFill>
                          <a:latin typeface="Ubuntu"/>
                          <a:ea typeface="Ubuntu"/>
                          <a:cs typeface="Ubuntu"/>
                          <a:sym typeface="Ubuntu"/>
                        </a:rPr>
                        <a:t>06</a:t>
                      </a:r>
                      <a:endParaRPr u="none" strike="noStrike" cap="none">
                        <a:solidFill>
                          <a:schemeClr val="dk1"/>
                        </a:solidFill>
                        <a:latin typeface="Ubuntu"/>
                        <a:ea typeface="Ubuntu"/>
                        <a:cs typeface="Ubuntu"/>
                        <a:sym typeface="Ubuntu"/>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u="none" strike="noStrike" cap="none">
                        <a:solidFill>
                          <a:schemeClr val="dk1"/>
                        </a:solidFill>
                        <a:latin typeface="Ubuntu"/>
                        <a:ea typeface="Ubuntu"/>
                        <a:cs typeface="Ubuntu"/>
                        <a:sym typeface="Ubuntu"/>
                      </a:endParaRPr>
                    </a:p>
                    <a:p>
                      <a:pPr marL="76200" marR="0" lvl="0" indent="0" algn="ctr" rtl="0">
                        <a:lnSpc>
                          <a:spcPct val="100000"/>
                        </a:lnSpc>
                        <a:spcBef>
                          <a:spcPts val="600"/>
                        </a:spcBef>
                        <a:spcAft>
                          <a:spcPts val="0"/>
                        </a:spcAft>
                        <a:buNone/>
                      </a:pPr>
                      <a:r>
                        <a:rPr lang="en" u="none" strike="noStrike" cap="none">
                          <a:solidFill>
                            <a:schemeClr val="dk1"/>
                          </a:solidFill>
                          <a:latin typeface="Ubuntu"/>
                          <a:ea typeface="Ubuntu"/>
                          <a:cs typeface="Ubuntu"/>
                          <a:sym typeface="Ubuntu"/>
                        </a:rPr>
                        <a:t>0</a:t>
                      </a:r>
                      <a:r>
                        <a:rPr lang="en">
                          <a:solidFill>
                            <a:schemeClr val="dk1"/>
                          </a:solidFill>
                          <a:latin typeface="Ubuntu"/>
                          <a:ea typeface="Ubuntu"/>
                          <a:cs typeface="Ubuntu"/>
                          <a:sym typeface="Ubuntu"/>
                        </a:rPr>
                        <a:t>.</a:t>
                      </a:r>
                      <a:r>
                        <a:rPr lang="en" u="none" strike="noStrike" cap="none">
                          <a:solidFill>
                            <a:schemeClr val="dk1"/>
                          </a:solidFill>
                          <a:latin typeface="Ubuntu"/>
                          <a:ea typeface="Ubuntu"/>
                          <a:cs typeface="Ubuntu"/>
                          <a:sym typeface="Ubuntu"/>
                        </a:rPr>
                        <a:t>38</a:t>
                      </a:r>
                      <a:endParaRPr u="none" strike="noStrike" cap="none">
                        <a:solidFill>
                          <a:schemeClr val="dk1"/>
                        </a:solidFill>
                        <a:latin typeface="Ubuntu"/>
                        <a:ea typeface="Ubuntu"/>
                        <a:cs typeface="Ubuntu"/>
                        <a:sym typeface="Ubuntu"/>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u="none" strike="noStrike" cap="none">
                        <a:solidFill>
                          <a:schemeClr val="dk1"/>
                        </a:solidFill>
                        <a:latin typeface="Ubuntu"/>
                        <a:ea typeface="Ubuntu"/>
                        <a:cs typeface="Ubuntu"/>
                        <a:sym typeface="Ubuntu"/>
                      </a:endParaRPr>
                    </a:p>
                    <a:p>
                      <a:pPr marL="0" marR="0" lvl="0" indent="0" algn="ctr" rtl="0">
                        <a:lnSpc>
                          <a:spcPct val="100000"/>
                        </a:lnSpc>
                        <a:spcBef>
                          <a:spcPts val="600"/>
                        </a:spcBef>
                        <a:spcAft>
                          <a:spcPts val="0"/>
                        </a:spcAft>
                        <a:buNone/>
                      </a:pPr>
                      <a:r>
                        <a:rPr lang="en" u="none" strike="noStrike" cap="none">
                          <a:solidFill>
                            <a:schemeClr val="dk1"/>
                          </a:solidFill>
                          <a:latin typeface="Ubuntu"/>
                          <a:ea typeface="Ubuntu"/>
                          <a:cs typeface="Ubuntu"/>
                          <a:sym typeface="Ubuntu"/>
                        </a:rPr>
                        <a:t>0</a:t>
                      </a:r>
                      <a:r>
                        <a:rPr lang="en">
                          <a:solidFill>
                            <a:schemeClr val="dk1"/>
                          </a:solidFill>
                          <a:latin typeface="Ubuntu"/>
                          <a:ea typeface="Ubuntu"/>
                          <a:cs typeface="Ubuntu"/>
                          <a:sym typeface="Ubuntu"/>
                        </a:rPr>
                        <a:t>.</a:t>
                      </a:r>
                      <a:r>
                        <a:rPr lang="en" u="none" strike="noStrike" cap="none">
                          <a:solidFill>
                            <a:schemeClr val="dk1"/>
                          </a:solidFill>
                          <a:latin typeface="Ubuntu"/>
                          <a:ea typeface="Ubuntu"/>
                          <a:cs typeface="Ubuntu"/>
                          <a:sym typeface="Ubuntu"/>
                        </a:rPr>
                        <a:t>38</a:t>
                      </a:r>
                      <a:endParaRPr u="none" strike="noStrike" cap="none">
                        <a:solidFill>
                          <a:schemeClr val="dk1"/>
                        </a:solidFill>
                        <a:latin typeface="Ubuntu"/>
                        <a:ea typeface="Ubuntu"/>
                        <a:cs typeface="Ubuntu"/>
                        <a:sym typeface="Ubuntu"/>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692500">
                <a:tc>
                  <a:txBody>
                    <a:bodyPr/>
                    <a:lstStyle/>
                    <a:p>
                      <a:pPr marL="0" marR="0" lvl="0" indent="0" algn="l" rtl="0">
                        <a:lnSpc>
                          <a:spcPct val="100000"/>
                        </a:lnSpc>
                        <a:spcBef>
                          <a:spcPts val="0"/>
                        </a:spcBef>
                        <a:spcAft>
                          <a:spcPts val="0"/>
                        </a:spcAft>
                        <a:buNone/>
                      </a:pPr>
                      <a:endParaRPr sz="2000" u="none" strike="noStrike" cap="none">
                        <a:solidFill>
                          <a:schemeClr val="lt1"/>
                        </a:solidFill>
                        <a:latin typeface="Titan One"/>
                        <a:ea typeface="Titan One"/>
                        <a:cs typeface="Titan One"/>
                        <a:sym typeface="Titan One"/>
                      </a:endParaRPr>
                    </a:p>
                    <a:p>
                      <a:pPr marL="12700" marR="0" lvl="0" indent="0" algn="ctr" rtl="0">
                        <a:lnSpc>
                          <a:spcPct val="100000"/>
                        </a:lnSpc>
                        <a:spcBef>
                          <a:spcPts val="0"/>
                        </a:spcBef>
                        <a:spcAft>
                          <a:spcPts val="0"/>
                        </a:spcAft>
                        <a:buNone/>
                      </a:pPr>
                      <a:r>
                        <a:rPr lang="en" sz="2000" u="none" strike="noStrike" cap="none">
                          <a:solidFill>
                            <a:schemeClr val="lt1"/>
                          </a:solidFill>
                          <a:latin typeface="Titan One"/>
                          <a:ea typeface="Titan One"/>
                          <a:cs typeface="Titan One"/>
                          <a:sym typeface="Titan One"/>
                        </a:rPr>
                        <a:t>MARS</a:t>
                      </a:r>
                      <a:endParaRPr sz="2000" u="none" strike="noStrike" cap="none">
                        <a:solidFill>
                          <a:schemeClr val="lt1"/>
                        </a:solidFill>
                        <a:latin typeface="Titan One"/>
                        <a:ea typeface="Titan One"/>
                        <a:cs typeface="Titan One"/>
                        <a:sym typeface="Titan One"/>
                      </a:endParaRPr>
                    </a:p>
                  </a:txBody>
                  <a:tcPr marL="0" marR="0" marT="335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u="none" strike="noStrike" cap="none">
                        <a:solidFill>
                          <a:schemeClr val="dk1"/>
                        </a:solidFill>
                        <a:latin typeface="Ubuntu"/>
                        <a:ea typeface="Ubuntu"/>
                        <a:cs typeface="Ubuntu"/>
                        <a:sym typeface="Ubuntu"/>
                      </a:endParaRPr>
                    </a:p>
                    <a:p>
                      <a:pPr marL="0" marR="38100" lvl="0" indent="0" algn="ctr" rtl="0">
                        <a:lnSpc>
                          <a:spcPct val="100000"/>
                        </a:lnSpc>
                        <a:spcBef>
                          <a:spcPts val="600"/>
                        </a:spcBef>
                        <a:spcAft>
                          <a:spcPts val="0"/>
                        </a:spcAft>
                        <a:buNone/>
                      </a:pPr>
                      <a:r>
                        <a:rPr lang="en" u="none" strike="noStrike" cap="none">
                          <a:solidFill>
                            <a:schemeClr val="dk1"/>
                          </a:solidFill>
                          <a:latin typeface="Ubuntu"/>
                          <a:ea typeface="Ubuntu"/>
                          <a:cs typeface="Ubuntu"/>
                          <a:sym typeface="Ubuntu"/>
                        </a:rPr>
                        <a:t>0</a:t>
                      </a:r>
                      <a:r>
                        <a:rPr lang="en">
                          <a:solidFill>
                            <a:schemeClr val="dk1"/>
                          </a:solidFill>
                          <a:latin typeface="Ubuntu"/>
                          <a:ea typeface="Ubuntu"/>
                          <a:cs typeface="Ubuntu"/>
                          <a:sym typeface="Ubuntu"/>
                        </a:rPr>
                        <a:t>.</a:t>
                      </a:r>
                      <a:r>
                        <a:rPr lang="en" u="none" strike="noStrike" cap="none">
                          <a:solidFill>
                            <a:schemeClr val="dk1"/>
                          </a:solidFill>
                          <a:latin typeface="Ubuntu"/>
                          <a:ea typeface="Ubuntu"/>
                          <a:cs typeface="Ubuntu"/>
                          <a:sym typeface="Ubuntu"/>
                        </a:rPr>
                        <a:t>11</a:t>
                      </a:r>
                      <a:endParaRPr u="none" strike="noStrike" cap="none">
                        <a:solidFill>
                          <a:schemeClr val="dk1"/>
                        </a:solidFill>
                        <a:latin typeface="Ubuntu"/>
                        <a:ea typeface="Ubuntu"/>
                        <a:cs typeface="Ubuntu"/>
                        <a:sym typeface="Ubuntu"/>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u="none" strike="noStrike" cap="none">
                        <a:solidFill>
                          <a:schemeClr val="dk1"/>
                        </a:solidFill>
                        <a:latin typeface="Ubuntu"/>
                        <a:ea typeface="Ubuntu"/>
                        <a:cs typeface="Ubuntu"/>
                        <a:sym typeface="Ubuntu"/>
                      </a:endParaRPr>
                    </a:p>
                    <a:p>
                      <a:pPr marL="76200" marR="0" lvl="0" indent="0" algn="ctr" rtl="0">
                        <a:lnSpc>
                          <a:spcPct val="100000"/>
                        </a:lnSpc>
                        <a:spcBef>
                          <a:spcPts val="600"/>
                        </a:spcBef>
                        <a:spcAft>
                          <a:spcPts val="0"/>
                        </a:spcAft>
                        <a:buNone/>
                      </a:pPr>
                      <a:r>
                        <a:rPr lang="en" u="none" strike="noStrike" cap="none">
                          <a:solidFill>
                            <a:schemeClr val="dk1"/>
                          </a:solidFill>
                          <a:latin typeface="Ubuntu"/>
                          <a:ea typeface="Ubuntu"/>
                          <a:cs typeface="Ubuntu"/>
                          <a:sym typeface="Ubuntu"/>
                        </a:rPr>
                        <a:t>0</a:t>
                      </a:r>
                      <a:r>
                        <a:rPr lang="en">
                          <a:solidFill>
                            <a:schemeClr val="dk1"/>
                          </a:solidFill>
                          <a:latin typeface="Ubuntu"/>
                          <a:ea typeface="Ubuntu"/>
                          <a:cs typeface="Ubuntu"/>
                          <a:sym typeface="Ubuntu"/>
                        </a:rPr>
                        <a:t>.</a:t>
                      </a:r>
                      <a:r>
                        <a:rPr lang="en" u="none" strike="noStrike" cap="none">
                          <a:solidFill>
                            <a:schemeClr val="dk1"/>
                          </a:solidFill>
                          <a:latin typeface="Ubuntu"/>
                          <a:ea typeface="Ubuntu"/>
                          <a:cs typeface="Ubuntu"/>
                          <a:sym typeface="Ubuntu"/>
                        </a:rPr>
                        <a:t>53</a:t>
                      </a:r>
                      <a:endParaRPr u="none" strike="noStrike" cap="none">
                        <a:solidFill>
                          <a:schemeClr val="dk1"/>
                        </a:solidFill>
                        <a:latin typeface="Ubuntu"/>
                        <a:ea typeface="Ubuntu"/>
                        <a:cs typeface="Ubuntu"/>
                        <a:sym typeface="Ubuntu"/>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u="none" strike="noStrike" cap="none">
                        <a:solidFill>
                          <a:schemeClr val="dk1"/>
                        </a:solidFill>
                        <a:latin typeface="Ubuntu"/>
                        <a:ea typeface="Ubuntu"/>
                        <a:cs typeface="Ubuntu"/>
                        <a:sym typeface="Ubuntu"/>
                      </a:endParaRPr>
                    </a:p>
                    <a:p>
                      <a:pPr marL="0" marR="0" lvl="0" indent="0" algn="ctr" rtl="0">
                        <a:lnSpc>
                          <a:spcPct val="100000"/>
                        </a:lnSpc>
                        <a:spcBef>
                          <a:spcPts val="600"/>
                        </a:spcBef>
                        <a:spcAft>
                          <a:spcPts val="0"/>
                        </a:spcAft>
                        <a:buNone/>
                      </a:pPr>
                      <a:r>
                        <a:rPr lang="en" u="none" strike="noStrike" cap="none">
                          <a:solidFill>
                            <a:schemeClr val="dk1"/>
                          </a:solidFill>
                          <a:latin typeface="Ubuntu"/>
                          <a:ea typeface="Ubuntu"/>
                          <a:cs typeface="Ubuntu"/>
                          <a:sym typeface="Ubuntu"/>
                        </a:rPr>
                        <a:t>0</a:t>
                      </a:r>
                      <a:r>
                        <a:rPr lang="en">
                          <a:solidFill>
                            <a:schemeClr val="dk1"/>
                          </a:solidFill>
                          <a:latin typeface="Ubuntu"/>
                          <a:ea typeface="Ubuntu"/>
                          <a:cs typeface="Ubuntu"/>
                          <a:sym typeface="Ubuntu"/>
                        </a:rPr>
                        <a:t>.</a:t>
                      </a:r>
                      <a:r>
                        <a:rPr lang="en" u="none" strike="noStrike" cap="none">
                          <a:solidFill>
                            <a:schemeClr val="dk1"/>
                          </a:solidFill>
                          <a:latin typeface="Ubuntu"/>
                          <a:ea typeface="Ubuntu"/>
                          <a:cs typeface="Ubuntu"/>
                          <a:sym typeface="Ubuntu"/>
                        </a:rPr>
                        <a:t>38</a:t>
                      </a:r>
                      <a:endParaRPr u="none" strike="noStrike" cap="none">
                        <a:solidFill>
                          <a:schemeClr val="dk1"/>
                        </a:solidFill>
                        <a:latin typeface="Ubuntu"/>
                        <a:ea typeface="Ubuntu"/>
                        <a:cs typeface="Ubuntu"/>
                        <a:sym typeface="Ubuntu"/>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692500">
                <a:tc>
                  <a:txBody>
                    <a:bodyPr/>
                    <a:lstStyle/>
                    <a:p>
                      <a:pPr marL="0" marR="0" lvl="0" indent="0" algn="l" rtl="0">
                        <a:lnSpc>
                          <a:spcPct val="100000"/>
                        </a:lnSpc>
                        <a:spcBef>
                          <a:spcPts val="0"/>
                        </a:spcBef>
                        <a:spcAft>
                          <a:spcPts val="0"/>
                        </a:spcAft>
                        <a:buNone/>
                      </a:pPr>
                      <a:endParaRPr sz="2000" u="none" strike="noStrike" cap="none">
                        <a:solidFill>
                          <a:schemeClr val="lt1"/>
                        </a:solidFill>
                        <a:latin typeface="Titan One"/>
                        <a:ea typeface="Titan One"/>
                        <a:cs typeface="Titan One"/>
                        <a:sym typeface="Titan One"/>
                      </a:endParaRPr>
                    </a:p>
                    <a:p>
                      <a:pPr marL="12700" marR="0" lvl="0" indent="0" algn="ctr" rtl="0">
                        <a:lnSpc>
                          <a:spcPct val="100000"/>
                        </a:lnSpc>
                        <a:spcBef>
                          <a:spcPts val="0"/>
                        </a:spcBef>
                        <a:spcAft>
                          <a:spcPts val="0"/>
                        </a:spcAft>
                        <a:buNone/>
                      </a:pPr>
                      <a:r>
                        <a:rPr lang="en" sz="2000" u="none" strike="noStrike" cap="none">
                          <a:solidFill>
                            <a:schemeClr val="lt1"/>
                          </a:solidFill>
                          <a:latin typeface="Titan One"/>
                          <a:ea typeface="Titan One"/>
                          <a:cs typeface="Titan One"/>
                          <a:sym typeface="Titan One"/>
                        </a:rPr>
                        <a:t>SATURN</a:t>
                      </a:r>
                      <a:endParaRPr sz="2000" u="none" strike="noStrike" cap="none">
                        <a:solidFill>
                          <a:schemeClr val="lt1"/>
                        </a:solidFill>
                        <a:latin typeface="Titan One"/>
                        <a:ea typeface="Titan One"/>
                        <a:cs typeface="Titan One"/>
                        <a:sym typeface="Titan One"/>
                      </a:endParaRPr>
                    </a:p>
                  </a:txBody>
                  <a:tcPr marL="0" marR="0" marT="335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u="none" strike="noStrike" cap="none">
                        <a:solidFill>
                          <a:schemeClr val="dk1"/>
                        </a:solidFill>
                        <a:latin typeface="Ubuntu"/>
                        <a:ea typeface="Ubuntu"/>
                        <a:cs typeface="Ubuntu"/>
                        <a:sym typeface="Ubuntu"/>
                      </a:endParaRPr>
                    </a:p>
                    <a:p>
                      <a:pPr marL="0" marR="0" lvl="0" indent="0" algn="ctr" rtl="0">
                        <a:lnSpc>
                          <a:spcPct val="100000"/>
                        </a:lnSpc>
                        <a:spcBef>
                          <a:spcPts val="600"/>
                        </a:spcBef>
                        <a:spcAft>
                          <a:spcPts val="0"/>
                        </a:spcAft>
                        <a:buNone/>
                      </a:pPr>
                      <a:r>
                        <a:rPr lang="en" u="none" strike="noStrike" cap="none">
                          <a:solidFill>
                            <a:schemeClr val="dk1"/>
                          </a:solidFill>
                          <a:latin typeface="Ubuntu"/>
                          <a:ea typeface="Ubuntu"/>
                          <a:cs typeface="Ubuntu"/>
                          <a:sym typeface="Ubuntu"/>
                        </a:rPr>
                        <a:t>95</a:t>
                      </a:r>
                      <a:r>
                        <a:rPr lang="en">
                          <a:solidFill>
                            <a:schemeClr val="dk1"/>
                          </a:solidFill>
                          <a:latin typeface="Ubuntu"/>
                          <a:ea typeface="Ubuntu"/>
                          <a:cs typeface="Ubuntu"/>
                          <a:sym typeface="Ubuntu"/>
                        </a:rPr>
                        <a:t>.</a:t>
                      </a:r>
                      <a:r>
                        <a:rPr lang="en" u="none" strike="noStrike" cap="none">
                          <a:solidFill>
                            <a:schemeClr val="dk1"/>
                          </a:solidFill>
                          <a:latin typeface="Ubuntu"/>
                          <a:ea typeface="Ubuntu"/>
                          <a:cs typeface="Ubuntu"/>
                          <a:sym typeface="Ubuntu"/>
                        </a:rPr>
                        <a:t>2</a:t>
                      </a:r>
                      <a:endParaRPr u="none" strike="noStrike" cap="none">
                        <a:solidFill>
                          <a:schemeClr val="dk1"/>
                        </a:solidFill>
                        <a:latin typeface="Ubuntu"/>
                        <a:ea typeface="Ubuntu"/>
                        <a:cs typeface="Ubuntu"/>
                        <a:sym typeface="Ubuntu"/>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u="none" strike="noStrike" cap="none">
                        <a:solidFill>
                          <a:schemeClr val="dk1"/>
                        </a:solidFill>
                        <a:latin typeface="Ubuntu"/>
                        <a:ea typeface="Ubuntu"/>
                        <a:cs typeface="Ubuntu"/>
                        <a:sym typeface="Ubuntu"/>
                      </a:endParaRPr>
                    </a:p>
                    <a:p>
                      <a:pPr marL="76200" marR="0" lvl="0" indent="0" algn="ctr" rtl="0">
                        <a:lnSpc>
                          <a:spcPct val="100000"/>
                        </a:lnSpc>
                        <a:spcBef>
                          <a:spcPts val="600"/>
                        </a:spcBef>
                        <a:spcAft>
                          <a:spcPts val="0"/>
                        </a:spcAft>
                        <a:buNone/>
                      </a:pPr>
                      <a:r>
                        <a:rPr lang="en" u="none" strike="noStrike" cap="none">
                          <a:solidFill>
                            <a:schemeClr val="dk1"/>
                          </a:solidFill>
                          <a:latin typeface="Ubuntu"/>
                          <a:ea typeface="Ubuntu"/>
                          <a:cs typeface="Ubuntu"/>
                          <a:sym typeface="Ubuntu"/>
                        </a:rPr>
                        <a:t>9</a:t>
                      </a:r>
                      <a:r>
                        <a:rPr lang="en">
                          <a:solidFill>
                            <a:schemeClr val="dk1"/>
                          </a:solidFill>
                          <a:latin typeface="Ubuntu"/>
                          <a:ea typeface="Ubuntu"/>
                          <a:cs typeface="Ubuntu"/>
                          <a:sym typeface="Ubuntu"/>
                        </a:rPr>
                        <a:t>.</a:t>
                      </a:r>
                      <a:r>
                        <a:rPr lang="en" u="none" strike="noStrike" cap="none">
                          <a:solidFill>
                            <a:schemeClr val="dk1"/>
                          </a:solidFill>
                          <a:latin typeface="Ubuntu"/>
                          <a:ea typeface="Ubuntu"/>
                          <a:cs typeface="Ubuntu"/>
                          <a:sym typeface="Ubuntu"/>
                        </a:rPr>
                        <a:t>4</a:t>
                      </a:r>
                      <a:endParaRPr u="none" strike="noStrike" cap="none">
                        <a:solidFill>
                          <a:schemeClr val="dk1"/>
                        </a:solidFill>
                        <a:latin typeface="Ubuntu"/>
                        <a:ea typeface="Ubuntu"/>
                        <a:cs typeface="Ubuntu"/>
                        <a:sym typeface="Ubuntu"/>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u="none" strike="noStrike" cap="none">
                        <a:solidFill>
                          <a:schemeClr val="dk1"/>
                        </a:solidFill>
                        <a:latin typeface="Ubuntu"/>
                        <a:ea typeface="Ubuntu"/>
                        <a:cs typeface="Ubuntu"/>
                        <a:sym typeface="Ubuntu"/>
                      </a:endParaRPr>
                    </a:p>
                    <a:p>
                      <a:pPr marL="0" marR="0" lvl="0" indent="0" algn="ctr" rtl="0">
                        <a:lnSpc>
                          <a:spcPct val="100000"/>
                        </a:lnSpc>
                        <a:spcBef>
                          <a:spcPts val="600"/>
                        </a:spcBef>
                        <a:spcAft>
                          <a:spcPts val="0"/>
                        </a:spcAft>
                        <a:buNone/>
                      </a:pPr>
                      <a:r>
                        <a:rPr lang="en" u="none" strike="noStrike" cap="none">
                          <a:solidFill>
                            <a:schemeClr val="dk1"/>
                          </a:solidFill>
                          <a:latin typeface="Ubuntu"/>
                          <a:ea typeface="Ubuntu"/>
                          <a:cs typeface="Ubuntu"/>
                          <a:sym typeface="Ubuntu"/>
                        </a:rPr>
                        <a:t>1</a:t>
                      </a:r>
                      <a:r>
                        <a:rPr lang="en">
                          <a:solidFill>
                            <a:schemeClr val="dk1"/>
                          </a:solidFill>
                          <a:latin typeface="Ubuntu"/>
                          <a:ea typeface="Ubuntu"/>
                          <a:cs typeface="Ubuntu"/>
                          <a:sym typeface="Ubuntu"/>
                        </a:rPr>
                        <a:t>.</a:t>
                      </a:r>
                      <a:r>
                        <a:rPr lang="en" u="none" strike="noStrike" cap="none">
                          <a:solidFill>
                            <a:schemeClr val="dk1"/>
                          </a:solidFill>
                          <a:latin typeface="Ubuntu"/>
                          <a:ea typeface="Ubuntu"/>
                          <a:cs typeface="Ubuntu"/>
                          <a:sym typeface="Ubuntu"/>
                        </a:rPr>
                        <a:t>16</a:t>
                      </a:r>
                      <a:endParaRPr u="none" strike="noStrike" cap="none">
                        <a:solidFill>
                          <a:schemeClr val="dk1"/>
                        </a:solidFill>
                        <a:latin typeface="Ubuntu"/>
                        <a:ea typeface="Ubuntu"/>
                        <a:cs typeface="Ubuntu"/>
                        <a:sym typeface="Ubuntu"/>
                      </a:endParaRPr>
                    </a:p>
                  </a:txBody>
                  <a:tcPr marL="0" marR="0" marT="0" marB="0">
                    <a:lnL w="19050" cap="flat" cmpd="sng">
                      <a:solidFill>
                        <a:srgbClr val="000000">
                          <a:alpha val="0"/>
                        </a:srgbClr>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430"/>
        <p:cNvGrpSpPr/>
        <p:nvPr/>
      </p:nvGrpSpPr>
      <p:grpSpPr>
        <a:xfrm>
          <a:off x="0" y="0"/>
          <a:ext cx="0" cy="0"/>
          <a:chOff x="0" y="0"/>
          <a:chExt cx="0" cy="0"/>
        </a:xfrm>
      </p:grpSpPr>
      <p:sp>
        <p:nvSpPr>
          <p:cNvPr id="7431" name="Google Shape;7431;p62"/>
          <p:cNvSpPr txBox="1">
            <a:spLocks noGrp="1"/>
          </p:cNvSpPr>
          <p:nvPr>
            <p:ph type="subTitle" idx="1"/>
          </p:nvPr>
        </p:nvSpPr>
        <p:spPr>
          <a:xfrm>
            <a:off x="1291900" y="3699475"/>
            <a:ext cx="2651100" cy="69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7432" name="Google Shape;7432;p62"/>
          <p:cNvSpPr txBox="1">
            <a:spLocks noGrp="1"/>
          </p:cNvSpPr>
          <p:nvPr>
            <p:ph type="title"/>
          </p:nvPr>
        </p:nvSpPr>
        <p:spPr>
          <a:xfrm>
            <a:off x="1756900" y="3306350"/>
            <a:ext cx="17211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John Doe</a:t>
            </a:r>
            <a:endParaRPr/>
          </a:p>
        </p:txBody>
      </p:sp>
      <p:sp>
        <p:nvSpPr>
          <p:cNvPr id="7433" name="Google Shape;7433;p62"/>
          <p:cNvSpPr txBox="1">
            <a:spLocks noGrp="1"/>
          </p:cNvSpPr>
          <p:nvPr>
            <p:ph type="subTitle" idx="2"/>
          </p:nvPr>
        </p:nvSpPr>
        <p:spPr>
          <a:xfrm>
            <a:off x="4439000" y="3699475"/>
            <a:ext cx="2651100" cy="69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7434" name="Google Shape;7434;p62"/>
          <p:cNvSpPr txBox="1">
            <a:spLocks noGrp="1"/>
          </p:cNvSpPr>
          <p:nvPr>
            <p:ph type="title" idx="3"/>
          </p:nvPr>
        </p:nvSpPr>
        <p:spPr>
          <a:xfrm>
            <a:off x="4904000" y="3306350"/>
            <a:ext cx="17211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Sarah Doe</a:t>
            </a:r>
            <a:endParaRPr/>
          </a:p>
        </p:txBody>
      </p:sp>
      <p:sp>
        <p:nvSpPr>
          <p:cNvPr id="7435" name="Google Shape;7435;p62"/>
          <p:cNvSpPr txBox="1">
            <a:spLocks noGrp="1"/>
          </p:cNvSpPr>
          <p:nvPr>
            <p:ph type="title" idx="4"/>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Our team</a:t>
            </a:r>
            <a:endParaRPr/>
          </a:p>
        </p:txBody>
      </p:sp>
      <p:pic>
        <p:nvPicPr>
          <p:cNvPr id="7436" name="Google Shape;7436;p62"/>
          <p:cNvPicPr preferRelativeResize="0"/>
          <p:nvPr/>
        </p:nvPicPr>
        <p:blipFill rotWithShape="1">
          <a:blip r:embed="rId3">
            <a:alphaModFix/>
          </a:blip>
          <a:srcRect l="39450" r="11687" b="39327"/>
          <a:stretch/>
        </p:blipFill>
        <p:spPr>
          <a:xfrm>
            <a:off x="1649350" y="1627250"/>
            <a:ext cx="1936200" cy="1602900"/>
          </a:xfrm>
          <a:prstGeom prst="heart">
            <a:avLst/>
          </a:prstGeom>
          <a:noFill/>
          <a:ln>
            <a:noFill/>
          </a:ln>
        </p:spPr>
      </p:pic>
      <p:pic>
        <p:nvPicPr>
          <p:cNvPr id="7437" name="Google Shape;7437;p62"/>
          <p:cNvPicPr preferRelativeResize="0"/>
          <p:nvPr/>
        </p:nvPicPr>
        <p:blipFill rotWithShape="1">
          <a:blip r:embed="rId4">
            <a:alphaModFix/>
          </a:blip>
          <a:srcRect l="53364" t="15595" b="26494"/>
          <a:stretch/>
        </p:blipFill>
        <p:spPr>
          <a:xfrm>
            <a:off x="4796450" y="1627250"/>
            <a:ext cx="1936200" cy="1602900"/>
          </a:xfrm>
          <a:prstGeom prst="hear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441"/>
        <p:cNvGrpSpPr/>
        <p:nvPr/>
      </p:nvGrpSpPr>
      <p:grpSpPr>
        <a:xfrm>
          <a:off x="0" y="0"/>
          <a:ext cx="0" cy="0"/>
          <a:chOff x="0" y="0"/>
          <a:chExt cx="0" cy="0"/>
        </a:xfrm>
      </p:grpSpPr>
      <p:sp>
        <p:nvSpPr>
          <p:cNvPr id="7442" name="Google Shape;7442;p63"/>
          <p:cNvSpPr txBox="1">
            <a:spLocks noGrp="1"/>
          </p:cNvSpPr>
          <p:nvPr>
            <p:ph type="subTitle" idx="1"/>
          </p:nvPr>
        </p:nvSpPr>
        <p:spPr>
          <a:xfrm>
            <a:off x="1504375" y="2428875"/>
            <a:ext cx="2781000" cy="117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delete this one, add yours and center it properly</a:t>
            </a:r>
            <a:endParaRPr/>
          </a:p>
        </p:txBody>
      </p:sp>
      <p:sp>
        <p:nvSpPr>
          <p:cNvPr id="7443" name="Google Shape;7443;p63"/>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Tablet app</a:t>
            </a:r>
            <a:endParaRPr/>
          </a:p>
        </p:txBody>
      </p:sp>
      <p:grpSp>
        <p:nvGrpSpPr>
          <p:cNvPr id="7444" name="Google Shape;7444;p63"/>
          <p:cNvGrpSpPr/>
          <p:nvPr/>
        </p:nvGrpSpPr>
        <p:grpSpPr>
          <a:xfrm>
            <a:off x="5050741" y="1474217"/>
            <a:ext cx="2328977" cy="2981255"/>
            <a:chOff x="-734425" y="725975"/>
            <a:chExt cx="2684700" cy="3691500"/>
          </a:xfrm>
        </p:grpSpPr>
        <p:sp>
          <p:nvSpPr>
            <p:cNvPr id="7445" name="Google Shape;7445;p63"/>
            <p:cNvSpPr/>
            <p:nvPr/>
          </p:nvSpPr>
          <p:spPr>
            <a:xfrm>
              <a:off x="-734425" y="725975"/>
              <a:ext cx="2684700" cy="3691500"/>
            </a:xfrm>
            <a:prstGeom prst="roundRect">
              <a:avLst>
                <a:gd name="adj" fmla="val 4846"/>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446" name="Google Shape;7446;p63"/>
            <p:cNvSpPr/>
            <p:nvPr/>
          </p:nvSpPr>
          <p:spPr>
            <a:xfrm>
              <a:off x="515525" y="4208197"/>
              <a:ext cx="184800" cy="109500"/>
            </a:xfrm>
            <a:prstGeom prst="roundRect">
              <a:avLst>
                <a:gd name="adj" fmla="val 50000"/>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3"/>
            <p:cNvSpPr/>
            <p:nvPr/>
          </p:nvSpPr>
          <p:spPr>
            <a:xfrm>
              <a:off x="577175" y="801325"/>
              <a:ext cx="61500" cy="61500"/>
            </a:xfrm>
            <a:prstGeom prst="ellipse">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448" name="Google Shape;7448;p63"/>
          <p:cNvPicPr preferRelativeResize="0"/>
          <p:nvPr/>
        </p:nvPicPr>
        <p:blipFill rotWithShape="1">
          <a:blip r:embed="rId3">
            <a:alphaModFix/>
          </a:blip>
          <a:srcRect l="28062" r="28062"/>
          <a:stretch/>
        </p:blipFill>
        <p:spPr>
          <a:xfrm>
            <a:off x="5202147" y="1636760"/>
            <a:ext cx="2026094" cy="259755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953"/>
        <p:cNvGrpSpPr/>
        <p:nvPr/>
      </p:nvGrpSpPr>
      <p:grpSpPr>
        <a:xfrm>
          <a:off x="0" y="0"/>
          <a:ext cx="0" cy="0"/>
          <a:chOff x="0" y="0"/>
          <a:chExt cx="0" cy="0"/>
        </a:xfrm>
      </p:grpSpPr>
      <p:sp>
        <p:nvSpPr>
          <p:cNvPr id="6954" name="Google Shape;6954;p41"/>
          <p:cNvSpPr txBox="1">
            <a:spLocks noGrp="1"/>
          </p:cNvSpPr>
          <p:nvPr>
            <p:ph type="subTitle" idx="1"/>
          </p:nvPr>
        </p:nvSpPr>
        <p:spPr>
          <a:xfrm>
            <a:off x="3014329" y="2476117"/>
            <a:ext cx="3115340" cy="454500"/>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n-US" dirty="0"/>
              <a:t>Consistency in the order, structure, and format of a paper allows readers to focus on a paper’s content rather than its presentation.</a:t>
            </a:r>
          </a:p>
          <a:p>
            <a:pPr marL="0" lvl="0" indent="0" algn="just" rtl="0">
              <a:spcBef>
                <a:spcPts val="0"/>
              </a:spcBef>
              <a:spcAft>
                <a:spcPts val="0"/>
              </a:spcAft>
              <a:buNone/>
            </a:pPr>
            <a:endParaRPr lang="en-US" dirty="0"/>
          </a:p>
          <a:p>
            <a:pPr marL="0" lvl="0" indent="0" algn="just" rtl="0">
              <a:spcBef>
                <a:spcPts val="0"/>
              </a:spcBef>
              <a:spcAft>
                <a:spcPts val="0"/>
              </a:spcAft>
              <a:buNone/>
            </a:pPr>
            <a:r>
              <a:rPr lang="en-US" dirty="0"/>
              <a:t>To format a paper in APA Style, writers can typically use the default settings and automatic formatting tools of their word-processing program or make only minor adjustments.</a:t>
            </a:r>
          </a:p>
        </p:txBody>
      </p:sp>
      <p:sp>
        <p:nvSpPr>
          <p:cNvPr id="6956" name="Google Shape;6956;p41"/>
          <p:cNvSpPr txBox="1">
            <a:spLocks noGrp="1"/>
          </p:cNvSpPr>
          <p:nvPr>
            <p:ph type="title" idx="2"/>
          </p:nvPr>
        </p:nvSpPr>
        <p:spPr>
          <a:xfrm>
            <a:off x="1922666" y="0"/>
            <a:ext cx="5298666" cy="105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t>Apa 7</a:t>
            </a:r>
            <a:r>
              <a:rPr lang="en" sz="4000" baseline="30000" dirty="0"/>
              <a:t>th</a:t>
            </a:r>
            <a:r>
              <a:rPr lang="en" sz="4000" dirty="0"/>
              <a:t> edition</a:t>
            </a:r>
            <a:endParaRPr sz="4000" dirty="0"/>
          </a:p>
        </p:txBody>
      </p:sp>
      <p:pic>
        <p:nvPicPr>
          <p:cNvPr id="3" name="Imagen 2">
            <a:extLst>
              <a:ext uri="{FF2B5EF4-FFF2-40B4-BE49-F238E27FC236}">
                <a16:creationId xmlns:a16="http://schemas.microsoft.com/office/drawing/2014/main" id="{71873CFE-0D76-47AA-A866-FF75256BA04E}"/>
              </a:ext>
            </a:extLst>
          </p:cNvPr>
          <p:cNvPicPr>
            <a:picLocks noChangeAspect="1"/>
          </p:cNvPicPr>
          <p:nvPr/>
        </p:nvPicPr>
        <p:blipFill>
          <a:blip r:embed="rId3"/>
          <a:stretch>
            <a:fillRect/>
          </a:stretch>
        </p:blipFill>
        <p:spPr>
          <a:xfrm>
            <a:off x="6351289" y="885634"/>
            <a:ext cx="2901380" cy="2071355"/>
          </a:xfrm>
          <a:prstGeom prst="rect">
            <a:avLst/>
          </a:prstGeom>
        </p:spPr>
      </p:pic>
      <p:pic>
        <p:nvPicPr>
          <p:cNvPr id="5" name="Imagen 4">
            <a:extLst>
              <a:ext uri="{FF2B5EF4-FFF2-40B4-BE49-F238E27FC236}">
                <a16:creationId xmlns:a16="http://schemas.microsoft.com/office/drawing/2014/main" id="{9DE66A42-CDE6-4737-9412-F5AD07637E86}"/>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9756" b="89634" l="9688" r="90000">
                        <a14:foregroundMark x1="58438" y1="20122" x2="58438" y2="20122"/>
                        <a14:foregroundMark x1="60313" y1="23780" x2="34375" y2="13415"/>
                        <a14:foregroundMark x1="34375" y1="13415" x2="17188" y2="63415"/>
                        <a14:foregroundMark x1="17188" y1="63415" x2="59062" y2="75000"/>
                        <a14:foregroundMark x1="59062" y1="75000" x2="41250" y2="83537"/>
                        <a14:foregroundMark x1="41250" y1="83537" x2="62813" y2="87805"/>
                        <a14:foregroundMark x1="62813" y1="87805" x2="80313" y2="76220"/>
                        <a14:foregroundMark x1="80313" y1="76220" x2="54375" y2="57317"/>
                        <a14:foregroundMark x1="54375" y1="57317" x2="69688" y2="43902"/>
                        <a14:foregroundMark x1="69688" y1="43902" x2="51875" y2="56707"/>
                        <a14:foregroundMark x1="51875" y1="56707" x2="31563" y2="53049"/>
                        <a14:foregroundMark x1="31563" y1="53049" x2="17813" y2="76220"/>
                        <a14:foregroundMark x1="17813" y1="76220" x2="36875" y2="70122"/>
                        <a14:foregroundMark x1="36875" y1="70122" x2="62813" y2="77439"/>
                        <a14:foregroundMark x1="62813" y1="77439" x2="39375" y2="81098"/>
                        <a14:foregroundMark x1="39375" y1="81098" x2="12188" y2="58537"/>
                        <a14:foregroundMark x1="12188" y1="58537" x2="35000" y2="35366"/>
                        <a14:foregroundMark x1="35000" y1="35366" x2="28438" y2="76829"/>
                        <a14:foregroundMark x1="28438" y1="76829" x2="9688" y2="76220"/>
                        <a14:foregroundMark x1="9688" y1="76220" x2="9688" y2="67683"/>
                      </a14:backgroundRemoval>
                    </a14:imgEffect>
                  </a14:imgLayer>
                </a14:imgProps>
              </a:ext>
            </a:extLst>
          </a:blip>
          <a:stretch>
            <a:fillRect/>
          </a:stretch>
        </p:blipFill>
        <p:spPr>
          <a:xfrm>
            <a:off x="-384942" y="2817628"/>
            <a:ext cx="3588885" cy="1839303"/>
          </a:xfrm>
          <a:prstGeom prst="rect">
            <a:avLst/>
          </a:prstGeom>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452"/>
        <p:cNvGrpSpPr/>
        <p:nvPr/>
      </p:nvGrpSpPr>
      <p:grpSpPr>
        <a:xfrm>
          <a:off x="0" y="0"/>
          <a:ext cx="0" cy="0"/>
          <a:chOff x="0" y="0"/>
          <a:chExt cx="0" cy="0"/>
        </a:xfrm>
      </p:grpSpPr>
      <p:sp>
        <p:nvSpPr>
          <p:cNvPr id="7453" name="Google Shape;7453;p64"/>
          <p:cNvSpPr txBox="1">
            <a:spLocks noGrp="1"/>
          </p:cNvSpPr>
          <p:nvPr>
            <p:ph type="title"/>
          </p:nvPr>
        </p:nvSpPr>
        <p:spPr>
          <a:xfrm>
            <a:off x="2768250" y="1043300"/>
            <a:ext cx="3607500" cy="909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Thanks!</a:t>
            </a:r>
            <a:endParaRPr/>
          </a:p>
        </p:txBody>
      </p:sp>
      <p:sp>
        <p:nvSpPr>
          <p:cNvPr id="7454" name="Google Shape;7454;p64"/>
          <p:cNvSpPr txBox="1">
            <a:spLocks noGrp="1"/>
          </p:cNvSpPr>
          <p:nvPr>
            <p:ph type="subTitle" idx="1"/>
          </p:nvPr>
        </p:nvSpPr>
        <p:spPr>
          <a:xfrm>
            <a:off x="2919450" y="2434350"/>
            <a:ext cx="3305100" cy="90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questions?</a:t>
            </a:r>
            <a:endParaRPr/>
          </a:p>
          <a:p>
            <a:pPr marL="0" lvl="0" indent="0" algn="ctr" rtl="0">
              <a:spcBef>
                <a:spcPts val="0"/>
              </a:spcBef>
              <a:spcAft>
                <a:spcPts val="0"/>
              </a:spcAft>
              <a:buNone/>
            </a:pPr>
            <a:r>
              <a:rPr lang="en"/>
              <a:t>youremail@freepik.com </a:t>
            </a:r>
            <a:endParaRPr/>
          </a:p>
          <a:p>
            <a:pPr marL="0" lvl="0" indent="0" algn="ctr" rtl="0">
              <a:spcBef>
                <a:spcPts val="0"/>
              </a:spcBef>
              <a:spcAft>
                <a:spcPts val="0"/>
              </a:spcAft>
              <a:buNone/>
            </a:pPr>
            <a:r>
              <a:rPr lang="en"/>
              <a:t>+91  620 421 838 </a:t>
            </a:r>
            <a:endParaRPr/>
          </a:p>
          <a:p>
            <a:pPr marL="0" lvl="0" indent="0" algn="ctr" rtl="0">
              <a:spcBef>
                <a:spcPts val="0"/>
              </a:spcBef>
              <a:spcAft>
                <a:spcPts val="0"/>
              </a:spcAft>
              <a:buNone/>
            </a:pPr>
            <a:r>
              <a:rPr lang="en"/>
              <a:t>yourcompany.com</a:t>
            </a:r>
            <a:endParaRPr/>
          </a:p>
        </p:txBody>
      </p:sp>
      <p:sp>
        <p:nvSpPr>
          <p:cNvPr id="7455" name="Google Shape;7455;p64"/>
          <p:cNvSpPr txBox="1">
            <a:spLocks noGrp="1"/>
          </p:cNvSpPr>
          <p:nvPr>
            <p:ph type="subTitle" idx="2"/>
          </p:nvPr>
        </p:nvSpPr>
        <p:spPr>
          <a:xfrm>
            <a:off x="2919450" y="3995538"/>
            <a:ext cx="3305100" cy="42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Please keep this slide for attribution</a:t>
            </a:r>
            <a:endParaRPr/>
          </a:p>
        </p:txBody>
      </p:sp>
      <p:grpSp>
        <p:nvGrpSpPr>
          <p:cNvPr id="7456" name="Google Shape;7456;p64"/>
          <p:cNvGrpSpPr/>
          <p:nvPr/>
        </p:nvGrpSpPr>
        <p:grpSpPr>
          <a:xfrm>
            <a:off x="4909230" y="1999962"/>
            <a:ext cx="387661" cy="387661"/>
            <a:chOff x="1379798" y="1723250"/>
            <a:chExt cx="397887" cy="397887"/>
          </a:xfrm>
        </p:grpSpPr>
        <p:sp>
          <p:nvSpPr>
            <p:cNvPr id="7457" name="Google Shape;7457;p6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64"/>
          <p:cNvGrpSpPr/>
          <p:nvPr/>
        </p:nvGrpSpPr>
        <p:grpSpPr>
          <a:xfrm>
            <a:off x="3847109" y="1999962"/>
            <a:ext cx="387681" cy="387661"/>
            <a:chOff x="266768" y="1721375"/>
            <a:chExt cx="397907" cy="397887"/>
          </a:xfrm>
        </p:grpSpPr>
        <p:sp>
          <p:nvSpPr>
            <p:cNvPr id="7462" name="Google Shape;7462;p6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4" name="Google Shape;7464;p64"/>
          <p:cNvGrpSpPr/>
          <p:nvPr/>
        </p:nvGrpSpPr>
        <p:grpSpPr>
          <a:xfrm>
            <a:off x="4378190" y="1999962"/>
            <a:ext cx="387641" cy="387661"/>
            <a:chOff x="864491" y="1723250"/>
            <a:chExt cx="397866" cy="397887"/>
          </a:xfrm>
        </p:grpSpPr>
        <p:sp>
          <p:nvSpPr>
            <p:cNvPr id="7465" name="Google Shape;7465;p6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471"/>
        <p:cNvGrpSpPr/>
        <p:nvPr/>
      </p:nvGrpSpPr>
      <p:grpSpPr>
        <a:xfrm>
          <a:off x="0" y="0"/>
          <a:ext cx="0" cy="0"/>
          <a:chOff x="0" y="0"/>
          <a:chExt cx="0" cy="0"/>
        </a:xfrm>
      </p:grpSpPr>
      <p:sp>
        <p:nvSpPr>
          <p:cNvPr id="7472" name="Google Shape;7472;p65"/>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7473" name="Google Shape;7473;p65"/>
          <p:cNvSpPr txBox="1">
            <a:spLocks noGrp="1"/>
          </p:cNvSpPr>
          <p:nvPr>
            <p:ph type="body" idx="1"/>
          </p:nvPr>
        </p:nvSpPr>
        <p:spPr>
          <a:xfrm>
            <a:off x="718200" y="1480575"/>
            <a:ext cx="7707600" cy="3111900"/>
          </a:xfrm>
          <a:prstGeom prst="rect">
            <a:avLst/>
          </a:prstGeom>
        </p:spPr>
        <p:txBody>
          <a:bodyPr spcFirstLastPara="1" wrap="square" lIns="91425" tIns="91425" rIns="91425" bIns="91425" anchor="t" anchorCtr="0">
            <a:noAutofit/>
          </a:bodyPr>
          <a:lstStyle/>
          <a:p>
            <a:pPr marL="0" lvl="0" indent="0" algn="l" rtl="0">
              <a:lnSpc>
                <a:spcPct val="60000"/>
              </a:lnSpc>
              <a:spcBef>
                <a:spcPts val="0"/>
              </a:spcBef>
              <a:spcAft>
                <a:spcPts val="0"/>
              </a:spcAft>
              <a:buClr>
                <a:schemeClr val="dk1"/>
              </a:buClr>
              <a:buSzPts val="1100"/>
              <a:buFont typeface="Arial"/>
              <a:buNone/>
            </a:pPr>
            <a:r>
              <a:rPr lang="en" sz="2000" b="1"/>
              <a:t>Photos</a:t>
            </a:r>
            <a:endParaRPr sz="2000" b="1"/>
          </a:p>
          <a:p>
            <a:pPr marL="0" lvl="0" indent="0" algn="l" rtl="0">
              <a:lnSpc>
                <a:spcPct val="60000"/>
              </a:lnSpc>
              <a:spcBef>
                <a:spcPts val="0"/>
              </a:spcBef>
              <a:spcAft>
                <a:spcPts val="0"/>
              </a:spcAft>
              <a:buClr>
                <a:schemeClr val="dk1"/>
              </a:buClr>
              <a:buSzPts val="1100"/>
              <a:buFont typeface="Arial"/>
              <a:buNone/>
            </a:pPr>
            <a:endParaRPr/>
          </a:p>
          <a:p>
            <a:pPr marL="457200" lvl="0" indent="-304800" algn="l" rtl="0">
              <a:lnSpc>
                <a:spcPct val="115000"/>
              </a:lnSpc>
              <a:spcBef>
                <a:spcPts val="0"/>
              </a:spcBef>
              <a:spcAft>
                <a:spcPts val="0"/>
              </a:spcAft>
              <a:buSzPts val="1200"/>
              <a:buChar char="●"/>
            </a:pPr>
            <a:r>
              <a:rPr lang="en">
                <a:uFill>
                  <a:noFill/>
                </a:uFill>
                <a:hlinkClick r:id="rId3"/>
              </a:rPr>
              <a:t>Boy peeping into notebooks of girls</a:t>
            </a:r>
            <a:endParaRPr/>
          </a:p>
          <a:p>
            <a:pPr marL="457200" lvl="0" indent="-304800" algn="l" rtl="0">
              <a:lnSpc>
                <a:spcPct val="115000"/>
              </a:lnSpc>
              <a:spcBef>
                <a:spcPts val="0"/>
              </a:spcBef>
              <a:spcAft>
                <a:spcPts val="0"/>
              </a:spcAft>
              <a:buSzPts val="1200"/>
              <a:buChar char="●"/>
            </a:pPr>
            <a:r>
              <a:rPr lang="en">
                <a:uFill>
                  <a:noFill/>
                </a:uFill>
                <a:hlinkClick r:id="rId4"/>
              </a:rPr>
              <a:t>Boy looking at girls at lesson</a:t>
            </a:r>
            <a:endParaRPr/>
          </a:p>
          <a:p>
            <a:pPr marL="457200" lvl="0" indent="-304800" algn="l" rtl="0">
              <a:lnSpc>
                <a:spcPct val="115000"/>
              </a:lnSpc>
              <a:spcBef>
                <a:spcPts val="0"/>
              </a:spcBef>
              <a:spcAft>
                <a:spcPts val="0"/>
              </a:spcAft>
              <a:buSzPts val="1200"/>
              <a:buChar char="●"/>
            </a:pPr>
            <a:r>
              <a:rPr lang="en">
                <a:uFill>
                  <a:noFill/>
                </a:uFill>
                <a:hlinkClick r:id="rId5"/>
              </a:rPr>
              <a:t>Schoolgirl sitting at table drawing</a:t>
            </a:r>
            <a:endParaRPr/>
          </a:p>
          <a:p>
            <a:pPr marL="457200" lvl="0" indent="-304800" algn="l" rtl="0">
              <a:lnSpc>
                <a:spcPct val="115000"/>
              </a:lnSpc>
              <a:spcBef>
                <a:spcPts val="0"/>
              </a:spcBef>
              <a:spcAft>
                <a:spcPts val="0"/>
              </a:spcAft>
              <a:buSzPts val="1200"/>
              <a:buChar char="●"/>
            </a:pPr>
            <a:r>
              <a:rPr lang="en">
                <a:uFill>
                  <a:noFill/>
                </a:uFill>
                <a:hlinkClick r:id="rId6"/>
              </a:rPr>
              <a:t>Top view assortment of education day elements with copy space</a:t>
            </a:r>
            <a:endParaRPr/>
          </a:p>
          <a:p>
            <a:pPr marL="457200" lvl="0" indent="-304800" algn="l" rtl="0">
              <a:lnSpc>
                <a:spcPct val="115000"/>
              </a:lnSpc>
              <a:spcBef>
                <a:spcPts val="0"/>
              </a:spcBef>
              <a:spcAft>
                <a:spcPts val="0"/>
              </a:spcAft>
              <a:buSzPts val="1200"/>
              <a:buChar char="●"/>
            </a:pPr>
            <a:r>
              <a:rPr lang="en">
                <a:uFill>
                  <a:noFill/>
                </a:uFill>
                <a:hlinkClick r:id="rId7"/>
              </a:rPr>
              <a:t>Cheerful kids running in school corridor</a:t>
            </a:r>
            <a:endParaRPr/>
          </a:p>
          <a:p>
            <a:pPr marL="457200" lvl="0" indent="-304800" algn="l" rtl="0">
              <a:lnSpc>
                <a:spcPct val="115000"/>
              </a:lnSpc>
              <a:spcBef>
                <a:spcPts val="0"/>
              </a:spcBef>
              <a:spcAft>
                <a:spcPts val="0"/>
              </a:spcAft>
              <a:buSzPts val="1200"/>
              <a:buChar char="●"/>
            </a:pPr>
            <a:r>
              <a:rPr lang="en">
                <a:uFill>
                  <a:noFill/>
                </a:uFill>
                <a:hlinkClick r:id="rId8"/>
              </a:rPr>
              <a:t>Schoolgirls in uniform with chalkboard </a:t>
            </a:r>
            <a:endParaRPr/>
          </a:p>
          <a:p>
            <a:pPr marL="457200" lvl="0" indent="-304800" algn="l" rtl="0">
              <a:lnSpc>
                <a:spcPct val="115000"/>
              </a:lnSpc>
              <a:spcBef>
                <a:spcPts val="0"/>
              </a:spcBef>
              <a:spcAft>
                <a:spcPts val="0"/>
              </a:spcAft>
              <a:buSzPts val="1200"/>
              <a:buChar char="●"/>
            </a:pPr>
            <a:r>
              <a:rPr lang="en">
                <a:uFill>
                  <a:noFill/>
                </a:uFill>
                <a:hlinkClick r:id="rId9"/>
              </a:rPr>
              <a:t>Pupils examining globe at lesson</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477"/>
        <p:cNvGrpSpPr/>
        <p:nvPr/>
      </p:nvGrpSpPr>
      <p:grpSpPr>
        <a:xfrm>
          <a:off x="0" y="0"/>
          <a:ext cx="0" cy="0"/>
          <a:chOff x="0" y="0"/>
          <a:chExt cx="0" cy="0"/>
        </a:xfrm>
      </p:grpSpPr>
      <p:sp>
        <p:nvSpPr>
          <p:cNvPr id="7478" name="Google Shape;7478;p66"/>
          <p:cNvSpPr txBox="1">
            <a:spLocks noGrp="1"/>
          </p:cNvSpPr>
          <p:nvPr>
            <p:ph type="body" idx="1"/>
          </p:nvPr>
        </p:nvSpPr>
        <p:spPr>
          <a:xfrm>
            <a:off x="1175400" y="1338221"/>
            <a:ext cx="7707600" cy="31119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Clr>
                <a:schemeClr val="dk1"/>
              </a:buClr>
              <a:buSzPts val="1100"/>
              <a:buFont typeface="Arial"/>
              <a:buNone/>
            </a:pPr>
            <a:r>
              <a:rPr lang="en" sz="2000" b="1"/>
              <a:t>Photos</a:t>
            </a:r>
            <a:endParaRPr sz="2000" b="1"/>
          </a:p>
          <a:p>
            <a:pPr marL="0" lvl="0" indent="0" algn="l" rtl="0">
              <a:lnSpc>
                <a:spcPct val="60000"/>
              </a:lnSpc>
              <a:spcBef>
                <a:spcPts val="0"/>
              </a:spcBef>
              <a:spcAft>
                <a:spcPts val="0"/>
              </a:spcAft>
              <a:buClr>
                <a:schemeClr val="dk1"/>
              </a:buClr>
              <a:buSzPts val="1100"/>
              <a:buFont typeface="Arial"/>
              <a:buNone/>
            </a:pPr>
            <a:endParaRPr sz="2000" b="1"/>
          </a:p>
          <a:p>
            <a:pPr marL="457200" lvl="0" indent="-304800" algn="l" rtl="0">
              <a:lnSpc>
                <a:spcPct val="115000"/>
              </a:lnSpc>
              <a:spcBef>
                <a:spcPts val="0"/>
              </a:spcBef>
              <a:spcAft>
                <a:spcPts val="0"/>
              </a:spcAft>
              <a:buSzPts val="1200"/>
              <a:buChar char="●"/>
            </a:pPr>
            <a:r>
              <a:rPr lang="en" sz="1400">
                <a:uFill>
                  <a:noFill/>
                </a:uFill>
                <a:hlinkClick r:id="rId3"/>
              </a:rPr>
              <a:t>Close-up of two girls standing near the window painting  </a:t>
            </a:r>
            <a:endParaRPr sz="1400"/>
          </a:p>
          <a:p>
            <a:pPr marL="457200" lvl="0" indent="-304800" algn="l" rtl="0">
              <a:lnSpc>
                <a:spcPct val="115000"/>
              </a:lnSpc>
              <a:spcBef>
                <a:spcPts val="0"/>
              </a:spcBef>
              <a:spcAft>
                <a:spcPts val="0"/>
              </a:spcAft>
              <a:buSzPts val="1200"/>
              <a:buChar char="●"/>
            </a:pPr>
            <a:r>
              <a:rPr lang="en" sz="1400">
                <a:uFill>
                  <a:noFill/>
                </a:uFill>
                <a:hlinkClick r:id="rId4"/>
              </a:rPr>
              <a:t>Smart schoolgirl having idea</a:t>
            </a:r>
            <a:endParaRPr sz="1400"/>
          </a:p>
          <a:p>
            <a:pPr marL="457200" lvl="0" indent="-304800" algn="l" rtl="0">
              <a:lnSpc>
                <a:spcPct val="115000"/>
              </a:lnSpc>
              <a:spcBef>
                <a:spcPts val="0"/>
              </a:spcBef>
              <a:spcAft>
                <a:spcPts val="0"/>
              </a:spcAft>
              <a:buSzPts val="1200"/>
              <a:buChar char="●"/>
            </a:pPr>
            <a:r>
              <a:rPr lang="en" sz="1400">
                <a:uFill>
                  <a:noFill/>
                </a:uFill>
                <a:hlinkClick r:id="rId5"/>
              </a:rPr>
              <a:t>Cheerful pupils with apples</a:t>
            </a:r>
            <a:endParaRPr sz="1400"/>
          </a:p>
          <a:p>
            <a:pPr marL="457200" lvl="0" indent="-304800" algn="l" rtl="0">
              <a:lnSpc>
                <a:spcPct val="115000"/>
              </a:lnSpc>
              <a:spcBef>
                <a:spcPts val="0"/>
              </a:spcBef>
              <a:spcAft>
                <a:spcPts val="0"/>
              </a:spcAft>
              <a:buSzPts val="1200"/>
              <a:buChar char="●"/>
            </a:pPr>
            <a:r>
              <a:rPr lang="en" sz="1400">
                <a:uFill>
                  <a:noFill/>
                </a:uFill>
                <a:hlinkClick r:id="rId6"/>
              </a:rPr>
              <a:t>Smiling mother assisting to her daughter in drawing lying on carpet</a:t>
            </a:r>
            <a:endParaRPr sz="1400"/>
          </a:p>
          <a:p>
            <a:pPr marL="457200" lvl="0" indent="-304800" algn="l" rtl="0">
              <a:lnSpc>
                <a:spcPct val="115000"/>
              </a:lnSpc>
              <a:spcBef>
                <a:spcPts val="0"/>
              </a:spcBef>
              <a:spcAft>
                <a:spcPts val="0"/>
              </a:spcAft>
              <a:buSzPts val="1200"/>
              <a:buChar char="●"/>
            </a:pPr>
            <a:r>
              <a:rPr lang="en" sz="1400">
                <a:uFill>
                  <a:noFill/>
                </a:uFill>
                <a:hlinkClick r:id="rId7"/>
              </a:rPr>
              <a:t>Kids taking selfie in classroom</a:t>
            </a:r>
            <a:endParaRPr sz="1400"/>
          </a:p>
          <a:p>
            <a:pPr marL="457200" lvl="0" indent="-304800" algn="l" rtl="0">
              <a:lnSpc>
                <a:spcPct val="115000"/>
              </a:lnSpc>
              <a:spcBef>
                <a:spcPts val="0"/>
              </a:spcBef>
              <a:spcAft>
                <a:spcPts val="0"/>
              </a:spcAft>
              <a:buSzPts val="1200"/>
              <a:buChar char="●"/>
            </a:pPr>
            <a:r>
              <a:rPr lang="en" sz="1400">
                <a:uFill>
                  <a:noFill/>
                </a:uFill>
                <a:hlinkClick r:id="rId8"/>
              </a:rPr>
              <a:t>Boy sitting with hands on table in classroom</a:t>
            </a:r>
            <a:endParaRPr sz="1400"/>
          </a:p>
          <a:p>
            <a:pPr marL="457200" lvl="0" indent="-304800" algn="l" rtl="0">
              <a:lnSpc>
                <a:spcPct val="115000"/>
              </a:lnSpc>
              <a:spcBef>
                <a:spcPts val="0"/>
              </a:spcBef>
              <a:spcAft>
                <a:spcPts val="0"/>
              </a:spcAft>
              <a:buSzPts val="1200"/>
              <a:buChar char="●"/>
            </a:pPr>
            <a:r>
              <a:rPr lang="en" sz="1400">
                <a:uFill>
                  <a:noFill/>
                </a:uFill>
                <a:hlinkClick r:id="rId9"/>
              </a:rPr>
              <a:t>Girls sitting at desk in classroom</a:t>
            </a:r>
            <a:endParaRPr/>
          </a:p>
        </p:txBody>
      </p:sp>
      <p:sp>
        <p:nvSpPr>
          <p:cNvPr id="7479" name="Google Shape;7479;p66"/>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83"/>
        <p:cNvGrpSpPr/>
        <p:nvPr/>
      </p:nvGrpSpPr>
      <p:grpSpPr>
        <a:xfrm>
          <a:off x="0" y="0"/>
          <a:ext cx="0" cy="0"/>
          <a:chOff x="0" y="0"/>
          <a:chExt cx="0" cy="0"/>
        </a:xfrm>
      </p:grpSpPr>
      <p:sp>
        <p:nvSpPr>
          <p:cNvPr id="7484" name="Google Shape;7484;p67"/>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7485" name="Google Shape;7485;p67"/>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7486" name="Google Shape;7486;p6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90"/>
        <p:cNvGrpSpPr/>
        <p:nvPr/>
      </p:nvGrpSpPr>
      <p:grpSpPr>
        <a:xfrm>
          <a:off x="0" y="0"/>
          <a:ext cx="0" cy="0"/>
          <a:chOff x="0" y="0"/>
          <a:chExt cx="0" cy="0"/>
        </a:xfrm>
      </p:grpSpPr>
      <p:sp>
        <p:nvSpPr>
          <p:cNvPr id="7491" name="Google Shape;7491;p68"/>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7492" name="Google Shape;7492;p68"/>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p:txBody>
      </p:sp>
      <p:sp>
        <p:nvSpPr>
          <p:cNvPr id="7493" name="Google Shape;7493;p68"/>
          <p:cNvSpPr txBox="1">
            <a:spLocks noGrp="1"/>
          </p:cNvSpPr>
          <p:nvPr>
            <p:ph type="body" idx="4294967295"/>
          </p:nvPr>
        </p:nvSpPr>
        <p:spPr>
          <a:xfrm>
            <a:off x="1048350" y="431429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97"/>
        <p:cNvGrpSpPr/>
        <p:nvPr/>
      </p:nvGrpSpPr>
      <p:grpSpPr>
        <a:xfrm>
          <a:off x="0" y="0"/>
          <a:ext cx="0" cy="0"/>
          <a:chOff x="0" y="0"/>
          <a:chExt cx="0" cy="0"/>
        </a:xfrm>
      </p:grpSpPr>
      <p:sp>
        <p:nvSpPr>
          <p:cNvPr id="7498" name="Google Shape;7498;p69"/>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7499" name="Google Shape;7499;p69"/>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7500" name="Google Shape;7500;p69"/>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04"/>
        <p:cNvGrpSpPr/>
        <p:nvPr/>
      </p:nvGrpSpPr>
      <p:grpSpPr>
        <a:xfrm>
          <a:off x="0" y="0"/>
          <a:ext cx="0" cy="0"/>
          <a:chOff x="0" y="0"/>
          <a:chExt cx="0" cy="0"/>
        </a:xfrm>
      </p:grpSpPr>
      <p:sp>
        <p:nvSpPr>
          <p:cNvPr id="7505" name="Google Shape;7505;p70"/>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7506" name="Google Shape;7506;p70"/>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p:txBody>
      </p:sp>
      <p:sp>
        <p:nvSpPr>
          <p:cNvPr id="7507" name="Google Shape;7507;p70"/>
          <p:cNvSpPr txBox="1">
            <a:spLocks noGrp="1"/>
          </p:cNvSpPr>
          <p:nvPr>
            <p:ph type="body" idx="4294967295"/>
          </p:nvPr>
        </p:nvSpPr>
        <p:spPr>
          <a:xfrm>
            <a:off x="1048350" y="431429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11"/>
        <p:cNvGrpSpPr/>
        <p:nvPr/>
      </p:nvGrpSpPr>
      <p:grpSpPr>
        <a:xfrm>
          <a:off x="0" y="0"/>
          <a:ext cx="0" cy="0"/>
          <a:chOff x="0" y="0"/>
          <a:chExt cx="0" cy="0"/>
        </a:xfrm>
      </p:grpSpPr>
      <p:sp>
        <p:nvSpPr>
          <p:cNvPr id="7512" name="Google Shape;7512;p7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7513" name="Google Shape;7513;p7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7514" name="Google Shape;7514;p7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Titan One</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https://fonts.google.com/specimen/Titan+One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Ubuntu</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https://fonts.google.com/specimen/Ubuntu</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7515" name="Google Shape;7515;p71"/>
          <p:cNvSpPr/>
          <p:nvPr/>
        </p:nvSpPr>
        <p:spPr>
          <a:xfrm>
            <a:off x="1902725" y="3510425"/>
            <a:ext cx="791400" cy="754200"/>
          </a:xfrm>
          <a:prstGeom prst="roundRect">
            <a:avLst>
              <a:gd name="adj" fmla="val 16667"/>
            </a:avLst>
          </a:prstGeom>
          <a:solidFill>
            <a:srgbClr val="CC81F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1"/>
          <p:cNvSpPr/>
          <p:nvPr/>
        </p:nvSpPr>
        <p:spPr>
          <a:xfrm>
            <a:off x="3721582" y="3510425"/>
            <a:ext cx="791400" cy="754200"/>
          </a:xfrm>
          <a:prstGeom prst="roundRect">
            <a:avLst>
              <a:gd name="adj" fmla="val 16667"/>
            </a:avLst>
          </a:prstGeom>
          <a:solidFill>
            <a:srgbClr val="D9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1"/>
          <p:cNvSpPr/>
          <p:nvPr/>
        </p:nvSpPr>
        <p:spPr>
          <a:xfrm>
            <a:off x="4633489" y="3510425"/>
            <a:ext cx="791400" cy="754200"/>
          </a:xfrm>
          <a:prstGeom prst="roundRect">
            <a:avLst>
              <a:gd name="adj" fmla="val 16667"/>
            </a:avLst>
          </a:prstGeom>
          <a:solidFill>
            <a:srgbClr val="00E8E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1"/>
          <p:cNvSpPr/>
          <p:nvPr/>
        </p:nvSpPr>
        <p:spPr>
          <a:xfrm>
            <a:off x="993300" y="3510425"/>
            <a:ext cx="791400" cy="754200"/>
          </a:xfrm>
          <a:prstGeom prst="roundRect">
            <a:avLst>
              <a:gd name="adj" fmla="val 16667"/>
            </a:avLst>
          </a:prstGeom>
          <a:solidFill>
            <a:srgbClr val="E4E5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1"/>
          <p:cNvSpPr txBox="1"/>
          <p:nvPr/>
        </p:nvSpPr>
        <p:spPr>
          <a:xfrm>
            <a:off x="1902725" y="36674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#cc81f5</a:t>
            </a:r>
            <a:endParaRPr sz="1000">
              <a:solidFill>
                <a:schemeClr val="dk1"/>
              </a:solidFill>
            </a:endParaRPr>
          </a:p>
        </p:txBody>
      </p:sp>
      <p:sp>
        <p:nvSpPr>
          <p:cNvPr id="7520" name="Google Shape;7520;p71"/>
          <p:cNvSpPr txBox="1"/>
          <p:nvPr/>
        </p:nvSpPr>
        <p:spPr>
          <a:xfrm>
            <a:off x="3721588" y="36674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#d9ffff</a:t>
            </a:r>
            <a:endParaRPr sz="1000">
              <a:solidFill>
                <a:schemeClr val="dk1"/>
              </a:solidFill>
            </a:endParaRPr>
          </a:p>
        </p:txBody>
      </p:sp>
      <p:sp>
        <p:nvSpPr>
          <p:cNvPr id="7521" name="Google Shape;7521;p71"/>
          <p:cNvSpPr txBox="1"/>
          <p:nvPr/>
        </p:nvSpPr>
        <p:spPr>
          <a:xfrm>
            <a:off x="4633500" y="36674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#00e8ed</a:t>
            </a:r>
            <a:endParaRPr sz="1000">
              <a:solidFill>
                <a:schemeClr val="dk1"/>
              </a:solidFill>
            </a:endParaRPr>
          </a:p>
        </p:txBody>
      </p:sp>
      <p:sp>
        <p:nvSpPr>
          <p:cNvPr id="7522" name="Google Shape;7522;p71"/>
          <p:cNvSpPr txBox="1"/>
          <p:nvPr/>
        </p:nvSpPr>
        <p:spPr>
          <a:xfrm>
            <a:off x="993300" y="36674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#e4e5ff</a:t>
            </a:r>
            <a:endParaRPr sz="1000">
              <a:solidFill>
                <a:schemeClr val="dk1"/>
              </a:solidFill>
            </a:endParaRPr>
          </a:p>
        </p:txBody>
      </p:sp>
      <p:sp>
        <p:nvSpPr>
          <p:cNvPr id="7523" name="Google Shape;7523;p71"/>
          <p:cNvSpPr/>
          <p:nvPr/>
        </p:nvSpPr>
        <p:spPr>
          <a:xfrm>
            <a:off x="5542925" y="3510425"/>
            <a:ext cx="791400" cy="754200"/>
          </a:xfrm>
          <a:prstGeom prst="roundRect">
            <a:avLst>
              <a:gd name="adj" fmla="val 16667"/>
            </a:avLst>
          </a:prstGeom>
          <a:solidFill>
            <a:srgbClr val="FFA7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1"/>
          <p:cNvSpPr/>
          <p:nvPr/>
        </p:nvSpPr>
        <p:spPr>
          <a:xfrm>
            <a:off x="6452345" y="3510425"/>
            <a:ext cx="791400" cy="754200"/>
          </a:xfrm>
          <a:prstGeom prst="roundRect">
            <a:avLst>
              <a:gd name="adj" fmla="val 16667"/>
            </a:avLst>
          </a:prstGeom>
          <a:solidFill>
            <a:srgbClr val="FF63B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1"/>
          <p:cNvSpPr/>
          <p:nvPr/>
        </p:nvSpPr>
        <p:spPr>
          <a:xfrm>
            <a:off x="7361764" y="3510425"/>
            <a:ext cx="791400" cy="754200"/>
          </a:xfrm>
          <a:prstGeom prst="roundRect">
            <a:avLst>
              <a:gd name="adj" fmla="val 16667"/>
            </a:avLst>
          </a:prstGeom>
          <a:solidFill>
            <a:srgbClr val="FFE34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1"/>
          <p:cNvSpPr txBox="1"/>
          <p:nvPr/>
        </p:nvSpPr>
        <p:spPr>
          <a:xfrm>
            <a:off x="5542925" y="36674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#ffa7ea</a:t>
            </a:r>
            <a:endParaRPr sz="1000">
              <a:solidFill>
                <a:schemeClr val="dk1"/>
              </a:solidFill>
            </a:endParaRPr>
          </a:p>
        </p:txBody>
      </p:sp>
      <p:sp>
        <p:nvSpPr>
          <p:cNvPr id="7527" name="Google Shape;7527;p71"/>
          <p:cNvSpPr txBox="1"/>
          <p:nvPr/>
        </p:nvSpPr>
        <p:spPr>
          <a:xfrm>
            <a:off x="6452350" y="36674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#ff63b9</a:t>
            </a:r>
            <a:endParaRPr sz="1000">
              <a:solidFill>
                <a:schemeClr val="dk1"/>
              </a:solidFill>
            </a:endParaRPr>
          </a:p>
        </p:txBody>
      </p:sp>
      <p:sp>
        <p:nvSpPr>
          <p:cNvPr id="7528" name="Google Shape;7528;p71"/>
          <p:cNvSpPr txBox="1"/>
          <p:nvPr/>
        </p:nvSpPr>
        <p:spPr>
          <a:xfrm>
            <a:off x="7361775" y="36674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#ffe340</a:t>
            </a:r>
            <a:endParaRPr sz="1000">
              <a:solidFill>
                <a:schemeClr val="dk1"/>
              </a:solidFill>
            </a:endParaRPr>
          </a:p>
        </p:txBody>
      </p:sp>
      <p:sp>
        <p:nvSpPr>
          <p:cNvPr id="7529" name="Google Shape;7529;p71"/>
          <p:cNvSpPr/>
          <p:nvPr/>
        </p:nvSpPr>
        <p:spPr>
          <a:xfrm>
            <a:off x="2812157" y="3510425"/>
            <a:ext cx="791400" cy="754200"/>
          </a:xfrm>
          <a:prstGeom prst="roundRect">
            <a:avLst>
              <a:gd name="adj" fmla="val 16667"/>
            </a:avLst>
          </a:prstGeom>
          <a:solidFill>
            <a:srgbClr val="674E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1"/>
          <p:cNvSpPr txBox="1"/>
          <p:nvPr/>
        </p:nvSpPr>
        <p:spPr>
          <a:xfrm>
            <a:off x="2812163" y="36674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#674ea7</a:t>
            </a:r>
            <a:endParaRPr sz="1000">
              <a:solidFill>
                <a:schemeClr val="dk1"/>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34"/>
        <p:cNvGrpSpPr/>
        <p:nvPr/>
      </p:nvGrpSpPr>
      <p:grpSpPr>
        <a:xfrm>
          <a:off x="0" y="0"/>
          <a:ext cx="0" cy="0"/>
          <a:chOff x="0" y="0"/>
          <a:chExt cx="0" cy="0"/>
        </a:xfrm>
      </p:grpSpPr>
      <p:sp>
        <p:nvSpPr>
          <p:cNvPr id="7535" name="Google Shape;7535;p72"/>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7536" name="Google Shape;7536;p72"/>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7537" name="Google Shape;7537;p72"/>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7538" name="Google Shape;7538;p72"/>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7539" name="Google Shape;7539;p72"/>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7540" name="Google Shape;7540;p72"/>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7541" name="Google Shape;7541;p72"/>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7542" name="Google Shape;7542;p72"/>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7543" name="Google Shape;7543;p72"/>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7544" name="Google Shape;7544;p72"/>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7545" name="Google Shape;7545;p72"/>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7546" name="Google Shape;7546;p72"/>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50"/>
        <p:cNvGrpSpPr/>
        <p:nvPr/>
      </p:nvGrpSpPr>
      <p:grpSpPr>
        <a:xfrm>
          <a:off x="0" y="0"/>
          <a:ext cx="0" cy="0"/>
          <a:chOff x="0" y="0"/>
          <a:chExt cx="0" cy="0"/>
        </a:xfrm>
      </p:grpSpPr>
      <p:sp>
        <p:nvSpPr>
          <p:cNvPr id="7551" name="Google Shape;7551;p7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7552" name="Google Shape;7552;p73"/>
          <p:cNvGrpSpPr/>
          <p:nvPr/>
        </p:nvGrpSpPr>
        <p:grpSpPr>
          <a:xfrm>
            <a:off x="5156078" y="3085736"/>
            <a:ext cx="474294" cy="551291"/>
            <a:chOff x="4727025" y="1332775"/>
            <a:chExt cx="59900" cy="69625"/>
          </a:xfrm>
        </p:grpSpPr>
        <p:sp>
          <p:nvSpPr>
            <p:cNvPr id="7553" name="Google Shape;7553;p7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73"/>
          <p:cNvGrpSpPr/>
          <p:nvPr/>
        </p:nvGrpSpPr>
        <p:grpSpPr>
          <a:xfrm>
            <a:off x="5769734" y="2314340"/>
            <a:ext cx="555653" cy="557031"/>
            <a:chOff x="4820425" y="1329900"/>
            <a:chExt cx="70175" cy="70350"/>
          </a:xfrm>
        </p:grpSpPr>
        <p:sp>
          <p:nvSpPr>
            <p:cNvPr id="7556" name="Google Shape;7556;p7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73"/>
          <p:cNvGrpSpPr/>
          <p:nvPr/>
        </p:nvGrpSpPr>
        <p:grpSpPr>
          <a:xfrm>
            <a:off x="6396103" y="2318845"/>
            <a:ext cx="582574" cy="533871"/>
            <a:chOff x="4903200" y="1331525"/>
            <a:chExt cx="73575" cy="67425"/>
          </a:xfrm>
        </p:grpSpPr>
        <p:sp>
          <p:nvSpPr>
            <p:cNvPr id="7561" name="Google Shape;7561;p7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73"/>
          <p:cNvGrpSpPr/>
          <p:nvPr/>
        </p:nvGrpSpPr>
        <p:grpSpPr>
          <a:xfrm>
            <a:off x="5755581" y="3078709"/>
            <a:ext cx="583960" cy="565345"/>
            <a:chOff x="4815575" y="1416800"/>
            <a:chExt cx="73750" cy="71400"/>
          </a:xfrm>
        </p:grpSpPr>
        <p:sp>
          <p:nvSpPr>
            <p:cNvPr id="7564" name="Google Shape;7564;p7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73"/>
          <p:cNvGrpSpPr/>
          <p:nvPr/>
        </p:nvGrpSpPr>
        <p:grpSpPr>
          <a:xfrm>
            <a:off x="6390362" y="3108896"/>
            <a:ext cx="589898" cy="504970"/>
            <a:chOff x="4902475" y="1418875"/>
            <a:chExt cx="74500" cy="63775"/>
          </a:xfrm>
        </p:grpSpPr>
        <p:sp>
          <p:nvSpPr>
            <p:cNvPr id="7568" name="Google Shape;7568;p7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73"/>
          <p:cNvGrpSpPr/>
          <p:nvPr/>
        </p:nvGrpSpPr>
        <p:grpSpPr>
          <a:xfrm>
            <a:off x="5765577" y="3826000"/>
            <a:ext cx="563967" cy="567127"/>
            <a:chOff x="4818100" y="1507675"/>
            <a:chExt cx="71225" cy="71625"/>
          </a:xfrm>
        </p:grpSpPr>
        <p:sp>
          <p:nvSpPr>
            <p:cNvPr id="7571" name="Google Shape;7571;p7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73"/>
          <p:cNvGrpSpPr/>
          <p:nvPr/>
        </p:nvGrpSpPr>
        <p:grpSpPr>
          <a:xfrm>
            <a:off x="5079075" y="3829461"/>
            <a:ext cx="628301" cy="588505"/>
            <a:chOff x="4721450" y="1509475"/>
            <a:chExt cx="79350" cy="74325"/>
          </a:xfrm>
        </p:grpSpPr>
        <p:sp>
          <p:nvSpPr>
            <p:cNvPr id="7576" name="Google Shape;7576;p7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73"/>
          <p:cNvGrpSpPr/>
          <p:nvPr/>
        </p:nvGrpSpPr>
        <p:grpSpPr>
          <a:xfrm>
            <a:off x="6424608" y="3814027"/>
            <a:ext cx="557038" cy="562772"/>
            <a:chOff x="4906800" y="1507500"/>
            <a:chExt cx="70350" cy="71075"/>
          </a:xfrm>
        </p:grpSpPr>
        <p:sp>
          <p:nvSpPr>
            <p:cNvPr id="7581" name="Google Shape;7581;p7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73"/>
          <p:cNvGrpSpPr/>
          <p:nvPr/>
        </p:nvGrpSpPr>
        <p:grpSpPr>
          <a:xfrm>
            <a:off x="4462216" y="2340963"/>
            <a:ext cx="517934" cy="517934"/>
            <a:chOff x="3736598" y="2170606"/>
            <a:chExt cx="404889" cy="404889"/>
          </a:xfrm>
        </p:grpSpPr>
        <p:sp>
          <p:nvSpPr>
            <p:cNvPr id="7587" name="Google Shape;7587;p7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73"/>
          <p:cNvGrpSpPr/>
          <p:nvPr/>
        </p:nvGrpSpPr>
        <p:grpSpPr>
          <a:xfrm>
            <a:off x="3729277" y="2341061"/>
            <a:ext cx="586986" cy="517740"/>
            <a:chOff x="3161917" y="2170682"/>
            <a:chExt cx="458870" cy="404737"/>
          </a:xfrm>
        </p:grpSpPr>
        <p:sp>
          <p:nvSpPr>
            <p:cNvPr id="7592" name="Google Shape;7592;p7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73"/>
          <p:cNvGrpSpPr/>
          <p:nvPr/>
        </p:nvGrpSpPr>
        <p:grpSpPr>
          <a:xfrm>
            <a:off x="3752299" y="3102400"/>
            <a:ext cx="540943" cy="517963"/>
            <a:chOff x="3179914" y="2889488"/>
            <a:chExt cx="422876" cy="404911"/>
          </a:xfrm>
        </p:grpSpPr>
        <p:sp>
          <p:nvSpPr>
            <p:cNvPr id="7596" name="Google Shape;7596;p7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73"/>
          <p:cNvGrpSpPr/>
          <p:nvPr/>
        </p:nvGrpSpPr>
        <p:grpSpPr>
          <a:xfrm>
            <a:off x="4453093" y="3102358"/>
            <a:ext cx="536180" cy="518047"/>
            <a:chOff x="3729467" y="2889422"/>
            <a:chExt cx="419153" cy="404977"/>
          </a:xfrm>
        </p:grpSpPr>
        <p:sp>
          <p:nvSpPr>
            <p:cNvPr id="7603" name="Google Shape;7603;p7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73"/>
          <p:cNvGrpSpPr/>
          <p:nvPr/>
        </p:nvGrpSpPr>
        <p:grpSpPr>
          <a:xfrm>
            <a:off x="1990126" y="3445787"/>
            <a:ext cx="965351" cy="134611"/>
            <a:chOff x="4411970" y="2962952"/>
            <a:chExt cx="706544" cy="104212"/>
          </a:xfrm>
        </p:grpSpPr>
        <p:sp>
          <p:nvSpPr>
            <p:cNvPr id="7611" name="Google Shape;7611;p7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73"/>
          <p:cNvGrpSpPr/>
          <p:nvPr/>
        </p:nvGrpSpPr>
        <p:grpSpPr>
          <a:xfrm>
            <a:off x="1990126" y="3041077"/>
            <a:ext cx="960158" cy="289172"/>
            <a:chOff x="4411970" y="2726085"/>
            <a:chExt cx="643107" cy="193659"/>
          </a:xfrm>
        </p:grpSpPr>
        <p:sp>
          <p:nvSpPr>
            <p:cNvPr id="7616" name="Google Shape;7616;p7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73"/>
          <p:cNvGrpSpPr/>
          <p:nvPr/>
        </p:nvGrpSpPr>
        <p:grpSpPr>
          <a:xfrm>
            <a:off x="998624" y="3295400"/>
            <a:ext cx="811503" cy="252584"/>
            <a:chOff x="4411970" y="4340222"/>
            <a:chExt cx="779467" cy="242683"/>
          </a:xfrm>
        </p:grpSpPr>
        <p:sp>
          <p:nvSpPr>
            <p:cNvPr id="7620" name="Google Shape;7620;p7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73"/>
          <p:cNvGrpSpPr/>
          <p:nvPr/>
        </p:nvGrpSpPr>
        <p:grpSpPr>
          <a:xfrm>
            <a:off x="1990126" y="2709308"/>
            <a:ext cx="965160" cy="216230"/>
            <a:chOff x="4411970" y="2468674"/>
            <a:chExt cx="747317" cy="167425"/>
          </a:xfrm>
        </p:grpSpPr>
        <p:sp>
          <p:nvSpPr>
            <p:cNvPr id="7624" name="Google Shape;7624;p7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6" name="Google Shape;7626;p7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7" name="Google Shape;7627;p73"/>
          <p:cNvGrpSpPr/>
          <p:nvPr/>
        </p:nvGrpSpPr>
        <p:grpSpPr>
          <a:xfrm>
            <a:off x="997692" y="2334687"/>
            <a:ext cx="1959041" cy="208784"/>
            <a:chOff x="6336019" y="3733725"/>
            <a:chExt cx="2566206" cy="351310"/>
          </a:xfrm>
        </p:grpSpPr>
        <p:sp>
          <p:nvSpPr>
            <p:cNvPr id="7628" name="Google Shape;7628;p7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73"/>
          <p:cNvGrpSpPr/>
          <p:nvPr/>
        </p:nvGrpSpPr>
        <p:grpSpPr>
          <a:xfrm>
            <a:off x="1990126" y="3950602"/>
            <a:ext cx="946551" cy="153200"/>
            <a:chOff x="4404545" y="3301592"/>
            <a:chExt cx="782403" cy="129272"/>
          </a:xfrm>
        </p:grpSpPr>
        <p:sp>
          <p:nvSpPr>
            <p:cNvPr id="7633" name="Google Shape;7633;p7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73"/>
          <p:cNvGrpSpPr/>
          <p:nvPr/>
        </p:nvGrpSpPr>
        <p:grpSpPr>
          <a:xfrm>
            <a:off x="1990126" y="3695937"/>
            <a:ext cx="962257" cy="139127"/>
            <a:chOff x="4411970" y="3131459"/>
            <a:chExt cx="710520" cy="117397"/>
          </a:xfrm>
        </p:grpSpPr>
        <p:sp>
          <p:nvSpPr>
            <p:cNvPr id="7636" name="Google Shape;7636;p7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8" name="Google Shape;7638;p7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9" name="Google Shape;7639;p73"/>
          <p:cNvGrpSpPr/>
          <p:nvPr/>
        </p:nvGrpSpPr>
        <p:grpSpPr>
          <a:xfrm>
            <a:off x="990271" y="3621603"/>
            <a:ext cx="823838" cy="458988"/>
            <a:chOff x="4411970" y="1801825"/>
            <a:chExt cx="734586" cy="409262"/>
          </a:xfrm>
        </p:grpSpPr>
        <p:sp>
          <p:nvSpPr>
            <p:cNvPr id="7640" name="Google Shape;7640;p7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73"/>
          <p:cNvGrpSpPr/>
          <p:nvPr/>
        </p:nvGrpSpPr>
        <p:grpSpPr>
          <a:xfrm>
            <a:off x="3095243" y="2339173"/>
            <a:ext cx="521514" cy="521514"/>
            <a:chOff x="5681300" y="2527788"/>
            <a:chExt cx="805800" cy="805800"/>
          </a:xfrm>
        </p:grpSpPr>
        <p:sp>
          <p:nvSpPr>
            <p:cNvPr id="7643" name="Google Shape;7643;p7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73"/>
          <p:cNvGrpSpPr/>
          <p:nvPr/>
        </p:nvGrpSpPr>
        <p:grpSpPr>
          <a:xfrm>
            <a:off x="3089483" y="3094865"/>
            <a:ext cx="533033" cy="533033"/>
            <a:chOff x="4049800" y="640400"/>
            <a:chExt cx="858900" cy="858900"/>
          </a:xfrm>
        </p:grpSpPr>
        <p:sp>
          <p:nvSpPr>
            <p:cNvPr id="7646" name="Google Shape;7646;p7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73"/>
          <p:cNvGrpSpPr/>
          <p:nvPr/>
        </p:nvGrpSpPr>
        <p:grpSpPr>
          <a:xfrm>
            <a:off x="3014966" y="3772543"/>
            <a:ext cx="682068" cy="682068"/>
            <a:chOff x="5080188" y="927900"/>
            <a:chExt cx="961200" cy="961200"/>
          </a:xfrm>
        </p:grpSpPr>
        <p:sp>
          <p:nvSpPr>
            <p:cNvPr id="7649" name="Google Shape;7649;p7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73"/>
          <p:cNvGrpSpPr/>
          <p:nvPr/>
        </p:nvGrpSpPr>
        <p:grpSpPr>
          <a:xfrm>
            <a:off x="4478465" y="3869234"/>
            <a:ext cx="505650" cy="504006"/>
            <a:chOff x="6039282" y="1042577"/>
            <a:chExt cx="734315" cy="731929"/>
          </a:xfrm>
        </p:grpSpPr>
        <p:sp>
          <p:nvSpPr>
            <p:cNvPr id="7658" name="Google Shape;7658;p7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73"/>
          <p:cNvGrpSpPr/>
          <p:nvPr/>
        </p:nvGrpSpPr>
        <p:grpSpPr>
          <a:xfrm>
            <a:off x="5091067" y="2298862"/>
            <a:ext cx="567744" cy="602136"/>
            <a:chOff x="1825800" y="1651625"/>
            <a:chExt cx="539989" cy="571775"/>
          </a:xfrm>
        </p:grpSpPr>
        <p:sp>
          <p:nvSpPr>
            <p:cNvPr id="7680" name="Google Shape;7680;p7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73"/>
          <p:cNvGrpSpPr/>
          <p:nvPr/>
        </p:nvGrpSpPr>
        <p:grpSpPr>
          <a:xfrm>
            <a:off x="3765995" y="3855579"/>
            <a:ext cx="508123" cy="507955"/>
            <a:chOff x="1897577" y="2802432"/>
            <a:chExt cx="492176" cy="492014"/>
          </a:xfrm>
        </p:grpSpPr>
        <p:sp>
          <p:nvSpPr>
            <p:cNvPr id="7685" name="Google Shape;7685;p7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73"/>
          <p:cNvGrpSpPr/>
          <p:nvPr/>
        </p:nvGrpSpPr>
        <p:grpSpPr>
          <a:xfrm>
            <a:off x="997525" y="4169123"/>
            <a:ext cx="809227" cy="200842"/>
            <a:chOff x="2013045" y="4813233"/>
            <a:chExt cx="921986" cy="228854"/>
          </a:xfrm>
        </p:grpSpPr>
        <p:sp>
          <p:nvSpPr>
            <p:cNvPr id="7698" name="Google Shape;7698;p7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73"/>
          <p:cNvGrpSpPr/>
          <p:nvPr/>
        </p:nvGrpSpPr>
        <p:grpSpPr>
          <a:xfrm>
            <a:off x="1005985" y="2656004"/>
            <a:ext cx="792421" cy="269941"/>
            <a:chOff x="1046767" y="4756633"/>
            <a:chExt cx="859646" cy="292841"/>
          </a:xfrm>
        </p:grpSpPr>
        <p:sp>
          <p:nvSpPr>
            <p:cNvPr id="7701" name="Google Shape;7701;p7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4" name="Google Shape;7704;p7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8" name="Google Shape;7708;p73"/>
          <p:cNvGrpSpPr/>
          <p:nvPr/>
        </p:nvGrpSpPr>
        <p:grpSpPr>
          <a:xfrm>
            <a:off x="7141841" y="2550562"/>
            <a:ext cx="166473" cy="141497"/>
            <a:chOff x="4660325" y="1866850"/>
            <a:chExt cx="68350" cy="58100"/>
          </a:xfrm>
        </p:grpSpPr>
        <p:sp>
          <p:nvSpPr>
            <p:cNvPr id="7709" name="Google Shape;7709;p7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73"/>
          <p:cNvGrpSpPr/>
          <p:nvPr/>
        </p:nvGrpSpPr>
        <p:grpSpPr>
          <a:xfrm>
            <a:off x="7451186" y="2576286"/>
            <a:ext cx="162515" cy="90049"/>
            <a:chOff x="4791775" y="1877500"/>
            <a:chExt cx="66725" cy="36975"/>
          </a:xfrm>
        </p:grpSpPr>
        <p:sp>
          <p:nvSpPr>
            <p:cNvPr id="7712" name="Google Shape;7712;p7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73"/>
          <p:cNvGrpSpPr/>
          <p:nvPr/>
        </p:nvGrpSpPr>
        <p:grpSpPr>
          <a:xfrm>
            <a:off x="7772899" y="2576286"/>
            <a:ext cx="144979" cy="90049"/>
            <a:chOff x="4923925" y="1877500"/>
            <a:chExt cx="59525" cy="36975"/>
          </a:xfrm>
        </p:grpSpPr>
        <p:sp>
          <p:nvSpPr>
            <p:cNvPr id="7715" name="Google Shape;7715;p7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73"/>
          <p:cNvGrpSpPr/>
          <p:nvPr/>
        </p:nvGrpSpPr>
        <p:grpSpPr>
          <a:xfrm>
            <a:off x="8067390" y="2558477"/>
            <a:ext cx="141447" cy="125667"/>
            <a:chOff x="5058450" y="1870100"/>
            <a:chExt cx="58075" cy="51600"/>
          </a:xfrm>
        </p:grpSpPr>
        <p:sp>
          <p:nvSpPr>
            <p:cNvPr id="7718" name="Google Shape;7718;p7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73"/>
          <p:cNvGrpSpPr/>
          <p:nvPr/>
        </p:nvGrpSpPr>
        <p:grpSpPr>
          <a:xfrm>
            <a:off x="7481905" y="2980885"/>
            <a:ext cx="101077" cy="107645"/>
            <a:chOff x="4811425" y="2065025"/>
            <a:chExt cx="41500" cy="44200"/>
          </a:xfrm>
        </p:grpSpPr>
        <p:sp>
          <p:nvSpPr>
            <p:cNvPr id="7721" name="Google Shape;7721;p7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73"/>
          <p:cNvGrpSpPr/>
          <p:nvPr/>
        </p:nvGrpSpPr>
        <p:grpSpPr>
          <a:xfrm>
            <a:off x="7774342" y="2981098"/>
            <a:ext cx="120867" cy="107218"/>
            <a:chOff x="4929875" y="2065025"/>
            <a:chExt cx="49625" cy="44025"/>
          </a:xfrm>
        </p:grpSpPr>
        <p:sp>
          <p:nvSpPr>
            <p:cNvPr id="7724" name="Google Shape;7724;p7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73"/>
          <p:cNvGrpSpPr/>
          <p:nvPr/>
        </p:nvGrpSpPr>
        <p:grpSpPr>
          <a:xfrm>
            <a:off x="8103011" y="2984112"/>
            <a:ext cx="70206" cy="101191"/>
            <a:chOff x="5083925" y="2066350"/>
            <a:chExt cx="28825" cy="41550"/>
          </a:xfrm>
        </p:grpSpPr>
        <p:sp>
          <p:nvSpPr>
            <p:cNvPr id="7727" name="Google Shape;7727;p7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73"/>
          <p:cNvGrpSpPr/>
          <p:nvPr/>
        </p:nvGrpSpPr>
        <p:grpSpPr>
          <a:xfrm>
            <a:off x="7134565" y="2999759"/>
            <a:ext cx="181026" cy="69896"/>
            <a:chOff x="4659775" y="2072775"/>
            <a:chExt cx="74325" cy="28700"/>
          </a:xfrm>
        </p:grpSpPr>
        <p:sp>
          <p:nvSpPr>
            <p:cNvPr id="7730" name="Google Shape;7730;p7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73"/>
          <p:cNvGrpSpPr/>
          <p:nvPr/>
        </p:nvGrpSpPr>
        <p:grpSpPr>
          <a:xfrm>
            <a:off x="8054421" y="2790324"/>
            <a:ext cx="167387" cy="89197"/>
            <a:chOff x="4662475" y="1976500"/>
            <a:chExt cx="68725" cy="36625"/>
          </a:xfrm>
        </p:grpSpPr>
        <p:sp>
          <p:nvSpPr>
            <p:cNvPr id="7734" name="Google Shape;7734;p7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73"/>
          <p:cNvGrpSpPr/>
          <p:nvPr/>
        </p:nvGrpSpPr>
        <p:grpSpPr>
          <a:xfrm>
            <a:off x="7751326" y="2793764"/>
            <a:ext cx="166899" cy="82317"/>
            <a:chOff x="4920150" y="1977875"/>
            <a:chExt cx="68525" cy="33800"/>
          </a:xfrm>
        </p:grpSpPr>
        <p:sp>
          <p:nvSpPr>
            <p:cNvPr id="7738" name="Google Shape;7738;p7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73"/>
          <p:cNvGrpSpPr/>
          <p:nvPr/>
        </p:nvGrpSpPr>
        <p:grpSpPr>
          <a:xfrm>
            <a:off x="7162483" y="3197682"/>
            <a:ext cx="125190" cy="127859"/>
            <a:chOff x="4676550" y="2160575"/>
            <a:chExt cx="51400" cy="52500"/>
          </a:xfrm>
        </p:grpSpPr>
        <p:sp>
          <p:nvSpPr>
            <p:cNvPr id="7742" name="Google Shape;7742;p7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73"/>
          <p:cNvGrpSpPr/>
          <p:nvPr/>
        </p:nvGrpSpPr>
        <p:grpSpPr>
          <a:xfrm>
            <a:off x="7459741" y="3204714"/>
            <a:ext cx="145405" cy="113794"/>
            <a:chOff x="4768325" y="2163475"/>
            <a:chExt cx="59700" cy="46725"/>
          </a:xfrm>
        </p:grpSpPr>
        <p:sp>
          <p:nvSpPr>
            <p:cNvPr id="7746" name="Google Shape;7746;p7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8" name="Google Shape;7748;p7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4" name="Google Shape;7754;p73"/>
          <p:cNvGrpSpPr/>
          <p:nvPr/>
        </p:nvGrpSpPr>
        <p:grpSpPr>
          <a:xfrm>
            <a:off x="7476059" y="3459808"/>
            <a:ext cx="112768" cy="106853"/>
            <a:chOff x="4768575" y="2253950"/>
            <a:chExt cx="46300" cy="43875"/>
          </a:xfrm>
        </p:grpSpPr>
        <p:sp>
          <p:nvSpPr>
            <p:cNvPr id="7755" name="Google Shape;7755;p7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73"/>
          <p:cNvGrpSpPr/>
          <p:nvPr/>
        </p:nvGrpSpPr>
        <p:grpSpPr>
          <a:xfrm>
            <a:off x="7775682" y="3948834"/>
            <a:ext cx="118187" cy="146246"/>
            <a:chOff x="4960900" y="2433225"/>
            <a:chExt cx="48525" cy="60050"/>
          </a:xfrm>
        </p:grpSpPr>
        <p:sp>
          <p:nvSpPr>
            <p:cNvPr id="7758" name="Google Shape;7758;p7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73"/>
          <p:cNvGrpSpPr/>
          <p:nvPr/>
        </p:nvGrpSpPr>
        <p:grpSpPr>
          <a:xfrm>
            <a:off x="7464247" y="4212895"/>
            <a:ext cx="136394" cy="143810"/>
            <a:chOff x="4854075" y="2527625"/>
            <a:chExt cx="56000" cy="59050"/>
          </a:xfrm>
        </p:grpSpPr>
        <p:sp>
          <p:nvSpPr>
            <p:cNvPr id="7761" name="Google Shape;7761;p7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3" name="Google Shape;7763;p7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6" name="Google Shape;7766;p73"/>
          <p:cNvGrpSpPr/>
          <p:nvPr/>
        </p:nvGrpSpPr>
        <p:grpSpPr>
          <a:xfrm>
            <a:off x="8088458" y="3676639"/>
            <a:ext cx="99312" cy="160797"/>
            <a:chOff x="5059700" y="2334775"/>
            <a:chExt cx="40775" cy="66025"/>
          </a:xfrm>
        </p:grpSpPr>
        <p:sp>
          <p:nvSpPr>
            <p:cNvPr id="7767" name="Google Shape;7767;p7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73"/>
          <p:cNvGrpSpPr/>
          <p:nvPr/>
        </p:nvGrpSpPr>
        <p:grpSpPr>
          <a:xfrm>
            <a:off x="8045622" y="3941771"/>
            <a:ext cx="184984" cy="160371"/>
            <a:chOff x="5037700" y="2430325"/>
            <a:chExt cx="75950" cy="65850"/>
          </a:xfrm>
        </p:grpSpPr>
        <p:sp>
          <p:nvSpPr>
            <p:cNvPr id="7777" name="Google Shape;7777;p7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73"/>
          <p:cNvGrpSpPr/>
          <p:nvPr/>
        </p:nvGrpSpPr>
        <p:grpSpPr>
          <a:xfrm>
            <a:off x="7465128" y="3708223"/>
            <a:ext cx="173014" cy="97629"/>
            <a:chOff x="4756975" y="2341800"/>
            <a:chExt cx="91975" cy="51925"/>
          </a:xfrm>
        </p:grpSpPr>
        <p:sp>
          <p:nvSpPr>
            <p:cNvPr id="7780" name="Google Shape;7780;p7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73"/>
          <p:cNvGrpSpPr/>
          <p:nvPr/>
        </p:nvGrpSpPr>
        <p:grpSpPr>
          <a:xfrm>
            <a:off x="7732065" y="4196920"/>
            <a:ext cx="212497" cy="175761"/>
            <a:chOff x="4943575" y="2516350"/>
            <a:chExt cx="98675" cy="81700"/>
          </a:xfrm>
        </p:grpSpPr>
        <p:sp>
          <p:nvSpPr>
            <p:cNvPr id="7801" name="Google Shape;7801;p7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9" name="Google Shape;7879;p7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15"/>
        <p:cNvGrpSpPr/>
        <p:nvPr/>
      </p:nvGrpSpPr>
      <p:grpSpPr>
        <a:xfrm>
          <a:off x="0" y="0"/>
          <a:ext cx="0" cy="0"/>
          <a:chOff x="0" y="0"/>
          <a:chExt cx="0" cy="0"/>
        </a:xfrm>
      </p:grpSpPr>
      <p:sp>
        <p:nvSpPr>
          <p:cNvPr id="7024" name="Google Shape;7024;p44"/>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Order of pages</a:t>
            </a:r>
            <a:endParaRPr dirty="0"/>
          </a:p>
        </p:txBody>
      </p:sp>
      <p:pic>
        <p:nvPicPr>
          <p:cNvPr id="20" name="Imagen 19">
            <a:extLst>
              <a:ext uri="{FF2B5EF4-FFF2-40B4-BE49-F238E27FC236}">
                <a16:creationId xmlns:a16="http://schemas.microsoft.com/office/drawing/2014/main" id="{5B2BEAA2-BB1E-4C14-90A5-E134670C5ACA}"/>
              </a:ext>
            </a:extLst>
          </p:cNvPr>
          <p:cNvPicPr>
            <a:picLocks noChangeAspect="1"/>
          </p:cNvPicPr>
          <p:nvPr/>
        </p:nvPicPr>
        <p:blipFill rotWithShape="1">
          <a:blip r:embed="rId3"/>
          <a:srcRect t="25828" r="51511" b="24535"/>
          <a:stretch/>
        </p:blipFill>
        <p:spPr>
          <a:xfrm>
            <a:off x="2009552" y="1213370"/>
            <a:ext cx="5986131" cy="3445255"/>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887"/>
        <p:cNvGrpSpPr/>
        <p:nvPr/>
      </p:nvGrpSpPr>
      <p:grpSpPr>
        <a:xfrm>
          <a:off x="0" y="0"/>
          <a:ext cx="0" cy="0"/>
          <a:chOff x="0" y="0"/>
          <a:chExt cx="0" cy="0"/>
        </a:xfrm>
      </p:grpSpPr>
      <p:grpSp>
        <p:nvGrpSpPr>
          <p:cNvPr id="7888" name="Google Shape;7888;p74"/>
          <p:cNvGrpSpPr/>
          <p:nvPr/>
        </p:nvGrpSpPr>
        <p:grpSpPr>
          <a:xfrm>
            <a:off x="745571" y="1168666"/>
            <a:ext cx="2492868" cy="1379876"/>
            <a:chOff x="2654821" y="2311071"/>
            <a:chExt cx="2279715" cy="1262120"/>
          </a:xfrm>
        </p:grpSpPr>
        <p:grpSp>
          <p:nvGrpSpPr>
            <p:cNvPr id="7889" name="Google Shape;7889;p74"/>
            <p:cNvGrpSpPr/>
            <p:nvPr/>
          </p:nvGrpSpPr>
          <p:grpSpPr>
            <a:xfrm>
              <a:off x="4034269" y="2840745"/>
              <a:ext cx="40212" cy="36437"/>
              <a:chOff x="4293400" y="2574725"/>
              <a:chExt cx="84425" cy="80100"/>
            </a:xfrm>
          </p:grpSpPr>
          <p:sp>
            <p:nvSpPr>
              <p:cNvPr id="7890" name="Google Shape;7890;p7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7891" name="Google Shape;7891;p7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74"/>
            <p:cNvGrpSpPr/>
            <p:nvPr/>
          </p:nvGrpSpPr>
          <p:grpSpPr>
            <a:xfrm>
              <a:off x="3894606" y="2334874"/>
              <a:ext cx="913198" cy="518984"/>
              <a:chOff x="4000175" y="1462675"/>
              <a:chExt cx="1917275" cy="1140875"/>
            </a:xfrm>
          </p:grpSpPr>
          <p:sp>
            <p:nvSpPr>
              <p:cNvPr id="7893" name="Google Shape;7893;p7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7894" name="Google Shape;7894;p74"/>
              <p:cNvGrpSpPr/>
              <p:nvPr/>
            </p:nvGrpSpPr>
            <p:grpSpPr>
              <a:xfrm>
                <a:off x="4000175" y="1462675"/>
                <a:ext cx="1917275" cy="1140875"/>
                <a:chOff x="4000175" y="1462675"/>
                <a:chExt cx="1917275" cy="1140875"/>
              </a:xfrm>
            </p:grpSpPr>
            <p:sp>
              <p:nvSpPr>
                <p:cNvPr id="7895" name="Google Shape;7895;p7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7896" name="Google Shape;7896;p7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900" name="Google Shape;7900;p7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1" name="Google Shape;7901;p74"/>
            <p:cNvGrpSpPr/>
            <p:nvPr/>
          </p:nvGrpSpPr>
          <p:grpSpPr>
            <a:xfrm>
              <a:off x="3875768" y="2846704"/>
              <a:ext cx="44796" cy="47366"/>
              <a:chOff x="3960625" y="2587825"/>
              <a:chExt cx="94050" cy="104125"/>
            </a:xfrm>
          </p:grpSpPr>
          <p:sp>
            <p:nvSpPr>
              <p:cNvPr id="7902" name="Google Shape;7902;p7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7903" name="Google Shape;7903;p7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74"/>
            <p:cNvGrpSpPr/>
            <p:nvPr/>
          </p:nvGrpSpPr>
          <p:grpSpPr>
            <a:xfrm>
              <a:off x="3782759" y="2807162"/>
              <a:ext cx="82686" cy="85487"/>
              <a:chOff x="3765350" y="2500900"/>
              <a:chExt cx="173600" cy="187925"/>
            </a:xfrm>
          </p:grpSpPr>
          <p:sp>
            <p:nvSpPr>
              <p:cNvPr id="7905" name="Google Shape;7905;p7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7906" name="Google Shape;7906;p7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74"/>
            <p:cNvGrpSpPr/>
            <p:nvPr/>
          </p:nvGrpSpPr>
          <p:grpSpPr>
            <a:xfrm>
              <a:off x="3775674" y="2798496"/>
              <a:ext cx="40545" cy="23564"/>
              <a:chOff x="3750475" y="2481850"/>
              <a:chExt cx="85125" cy="51800"/>
            </a:xfrm>
          </p:grpSpPr>
          <p:sp>
            <p:nvSpPr>
              <p:cNvPr id="7912" name="Google Shape;7912;p7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7914" name="Google Shape;7914;p74"/>
            <p:cNvGrpSpPr/>
            <p:nvPr/>
          </p:nvGrpSpPr>
          <p:grpSpPr>
            <a:xfrm>
              <a:off x="3716946" y="2776024"/>
              <a:ext cx="81971" cy="76912"/>
              <a:chOff x="3627175" y="2432450"/>
              <a:chExt cx="172100" cy="169075"/>
            </a:xfrm>
          </p:grpSpPr>
          <p:sp>
            <p:nvSpPr>
              <p:cNvPr id="7915" name="Google Shape;7915;p7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7917" name="Google Shape;7917;p7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7918" name="Google Shape;7918;p74"/>
            <p:cNvGrpSpPr/>
            <p:nvPr/>
          </p:nvGrpSpPr>
          <p:grpSpPr>
            <a:xfrm>
              <a:off x="3685682" y="2845624"/>
              <a:ext cx="29311" cy="45055"/>
              <a:chOff x="3561536" y="2585450"/>
              <a:chExt cx="61539" cy="99045"/>
            </a:xfrm>
          </p:grpSpPr>
          <p:sp>
            <p:nvSpPr>
              <p:cNvPr id="7919" name="Google Shape;7919;p7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7921" name="Google Shape;7921;p74"/>
            <p:cNvGrpSpPr/>
            <p:nvPr/>
          </p:nvGrpSpPr>
          <p:grpSpPr>
            <a:xfrm>
              <a:off x="3849905" y="2572252"/>
              <a:ext cx="74339" cy="119559"/>
              <a:chOff x="3906325" y="1984500"/>
              <a:chExt cx="156075" cy="262825"/>
            </a:xfrm>
          </p:grpSpPr>
          <p:sp>
            <p:nvSpPr>
              <p:cNvPr id="7922" name="Google Shape;7922;p7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7923" name="Google Shape;7923;p7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74"/>
            <p:cNvGrpSpPr/>
            <p:nvPr/>
          </p:nvGrpSpPr>
          <p:grpSpPr>
            <a:xfrm>
              <a:off x="2654821" y="2414345"/>
              <a:ext cx="667570" cy="558731"/>
              <a:chOff x="1397225" y="1637375"/>
              <a:chExt cx="1401575" cy="1228250"/>
            </a:xfrm>
          </p:grpSpPr>
          <p:sp>
            <p:nvSpPr>
              <p:cNvPr id="7925" name="Google Shape;7925;p7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7926" name="Google Shape;7926;p74"/>
              <p:cNvGrpSpPr/>
              <p:nvPr/>
            </p:nvGrpSpPr>
            <p:grpSpPr>
              <a:xfrm>
                <a:off x="1397225" y="1637375"/>
                <a:ext cx="1398775" cy="1228250"/>
                <a:chOff x="1397225" y="1637375"/>
                <a:chExt cx="1398775" cy="1228250"/>
              </a:xfrm>
            </p:grpSpPr>
            <p:sp>
              <p:nvSpPr>
                <p:cNvPr id="7927" name="Google Shape;7927;p7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9" name="Google Shape;7929;p74"/>
            <p:cNvGrpSpPr/>
            <p:nvPr/>
          </p:nvGrpSpPr>
          <p:grpSpPr>
            <a:xfrm>
              <a:off x="3230417" y="3103734"/>
              <a:ext cx="282982" cy="280332"/>
              <a:chOff x="2605700" y="3152850"/>
              <a:chExt cx="594125" cy="616250"/>
            </a:xfrm>
          </p:grpSpPr>
          <p:sp>
            <p:nvSpPr>
              <p:cNvPr id="7930" name="Google Shape;7930;p7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7931" name="Google Shape;7931;p7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7932" name="Google Shape;7932;p74"/>
            <p:cNvGrpSpPr/>
            <p:nvPr/>
          </p:nvGrpSpPr>
          <p:grpSpPr>
            <a:xfrm>
              <a:off x="3265985" y="3226989"/>
              <a:ext cx="87151" cy="346202"/>
              <a:chOff x="2680375" y="3423800"/>
              <a:chExt cx="182975" cy="761050"/>
            </a:xfrm>
          </p:grpSpPr>
          <p:sp>
            <p:nvSpPr>
              <p:cNvPr id="7933" name="Google Shape;7933;p7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7934" name="Google Shape;7934;p7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74"/>
            <p:cNvGrpSpPr/>
            <p:nvPr/>
          </p:nvGrpSpPr>
          <p:grpSpPr>
            <a:xfrm>
              <a:off x="3855466" y="3289811"/>
              <a:ext cx="112514" cy="94210"/>
              <a:chOff x="3918000" y="3561900"/>
              <a:chExt cx="236225" cy="207100"/>
            </a:xfrm>
          </p:grpSpPr>
          <p:sp>
            <p:nvSpPr>
              <p:cNvPr id="7936" name="Google Shape;7936;p7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7937" name="Google Shape;7937;p7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7941" name="Google Shape;7941;p74"/>
            <p:cNvGrpSpPr/>
            <p:nvPr/>
          </p:nvGrpSpPr>
          <p:grpSpPr>
            <a:xfrm>
              <a:off x="2905224" y="2311071"/>
              <a:ext cx="596721" cy="528992"/>
              <a:chOff x="1922950" y="1410350"/>
              <a:chExt cx="1252825" cy="1162875"/>
            </a:xfrm>
          </p:grpSpPr>
          <p:sp>
            <p:nvSpPr>
              <p:cNvPr id="7942" name="Google Shape;7942;p7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7958" name="Google Shape;7958;p7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7978" name="Google Shape;7978;p7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7979" name="Google Shape;7979;p7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0" name="Google Shape;7980;p74"/>
            <p:cNvGrpSpPr/>
            <p:nvPr/>
          </p:nvGrpSpPr>
          <p:grpSpPr>
            <a:xfrm>
              <a:off x="3280929" y="3294542"/>
              <a:ext cx="109894" cy="272224"/>
              <a:chOff x="2711750" y="3572300"/>
              <a:chExt cx="230725" cy="598425"/>
            </a:xfrm>
          </p:grpSpPr>
          <p:sp>
            <p:nvSpPr>
              <p:cNvPr id="7981" name="Google Shape;7981;p7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3" name="Google Shape;7983;p7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4" name="Google Shape;7984;p74"/>
            <p:cNvGrpSpPr/>
            <p:nvPr/>
          </p:nvGrpSpPr>
          <p:grpSpPr>
            <a:xfrm>
              <a:off x="3790439" y="2408636"/>
              <a:ext cx="73017" cy="75684"/>
              <a:chOff x="3781475" y="1624825"/>
              <a:chExt cx="153300" cy="166375"/>
            </a:xfrm>
          </p:grpSpPr>
          <p:sp>
            <p:nvSpPr>
              <p:cNvPr id="7985" name="Google Shape;7985;p7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9" name="Google Shape;7989;p7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6" name="Google Shape;7996;p74"/>
            <p:cNvGrpSpPr/>
            <p:nvPr/>
          </p:nvGrpSpPr>
          <p:grpSpPr>
            <a:xfrm>
              <a:off x="4403342" y="3107749"/>
              <a:ext cx="316680" cy="101374"/>
              <a:chOff x="5068275" y="3161675"/>
              <a:chExt cx="664875" cy="222850"/>
            </a:xfrm>
          </p:grpSpPr>
          <p:sp>
            <p:nvSpPr>
              <p:cNvPr id="7997" name="Google Shape;7997;p7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1" name="Google Shape;8001;p7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0" name="Google Shape;8030;p74"/>
            <p:cNvGrpSpPr/>
            <p:nvPr/>
          </p:nvGrpSpPr>
          <p:grpSpPr>
            <a:xfrm>
              <a:off x="3697513" y="2707266"/>
              <a:ext cx="59549" cy="79733"/>
              <a:chOff x="3586375" y="2281300"/>
              <a:chExt cx="125025" cy="175275"/>
            </a:xfrm>
          </p:grpSpPr>
          <p:sp>
            <p:nvSpPr>
              <p:cNvPr id="8031" name="Google Shape;8031;p7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3" name="Google Shape;8033;p7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4" name="Google Shape;8034;p74"/>
            <p:cNvGrpSpPr/>
            <p:nvPr/>
          </p:nvGrpSpPr>
          <p:grpSpPr>
            <a:xfrm>
              <a:off x="4513224" y="3221724"/>
              <a:ext cx="274563" cy="280321"/>
              <a:chOff x="5298975" y="3412225"/>
              <a:chExt cx="576450" cy="616225"/>
            </a:xfrm>
          </p:grpSpPr>
          <p:sp>
            <p:nvSpPr>
              <p:cNvPr id="8035" name="Google Shape;8035;p7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036" name="Google Shape;8036;p7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74"/>
            <p:cNvGrpSpPr/>
            <p:nvPr/>
          </p:nvGrpSpPr>
          <p:grpSpPr>
            <a:xfrm>
              <a:off x="4824403" y="3421846"/>
              <a:ext cx="110132" cy="130647"/>
              <a:chOff x="5952300" y="3852150"/>
              <a:chExt cx="231225" cy="287200"/>
            </a:xfrm>
          </p:grpSpPr>
          <p:sp>
            <p:nvSpPr>
              <p:cNvPr id="8038" name="Google Shape;8038;p7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0" name="Google Shape;8040;p7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8" name="Google Shape;8048;p74"/>
            <p:cNvGrpSpPr/>
            <p:nvPr/>
          </p:nvGrpSpPr>
          <p:grpSpPr>
            <a:xfrm>
              <a:off x="4295710" y="3079670"/>
              <a:ext cx="14968" cy="27135"/>
              <a:chOff x="4842300" y="3099950"/>
              <a:chExt cx="31425" cy="59650"/>
            </a:xfrm>
          </p:grpSpPr>
          <p:sp>
            <p:nvSpPr>
              <p:cNvPr id="8049" name="Google Shape;8049;p7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3" name="Google Shape;8053;p7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1" name="Google Shape;8061;p74"/>
            <p:cNvGrpSpPr/>
            <p:nvPr/>
          </p:nvGrpSpPr>
          <p:grpSpPr>
            <a:xfrm>
              <a:off x="3831056" y="2816010"/>
              <a:ext cx="37378" cy="27612"/>
              <a:chOff x="3866750" y="2520350"/>
              <a:chExt cx="78475" cy="60700"/>
            </a:xfrm>
          </p:grpSpPr>
          <p:sp>
            <p:nvSpPr>
              <p:cNvPr id="8062" name="Google Shape;8062;p7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6" name="Google Shape;8066;p7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083" name="Google Shape;8083;p7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095" name="Google Shape;8095;p7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8" name="Google Shape;8108;p74"/>
            <p:cNvGrpSpPr/>
            <p:nvPr/>
          </p:nvGrpSpPr>
          <p:grpSpPr>
            <a:xfrm>
              <a:off x="3632736" y="3051591"/>
              <a:ext cx="63288" cy="45217"/>
              <a:chOff x="3450375" y="3038225"/>
              <a:chExt cx="132875" cy="99400"/>
            </a:xfrm>
          </p:grpSpPr>
          <p:sp>
            <p:nvSpPr>
              <p:cNvPr id="8109" name="Google Shape;8109;p7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1" name="Google Shape;8111;p7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120" name="Google Shape;8120;p7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130" name="Google Shape;8130;p7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136" name="Google Shape;8136;p7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74"/>
          <p:cNvGrpSpPr/>
          <p:nvPr/>
        </p:nvGrpSpPr>
        <p:grpSpPr>
          <a:xfrm>
            <a:off x="3554131" y="1233340"/>
            <a:ext cx="2078182" cy="1366558"/>
            <a:chOff x="235800" y="830650"/>
            <a:chExt cx="6978450" cy="4588844"/>
          </a:xfrm>
        </p:grpSpPr>
        <p:sp>
          <p:nvSpPr>
            <p:cNvPr id="8147" name="Google Shape;8147;p7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74"/>
          <p:cNvGrpSpPr/>
          <p:nvPr/>
        </p:nvGrpSpPr>
        <p:grpSpPr>
          <a:xfrm>
            <a:off x="742628" y="3064442"/>
            <a:ext cx="2622876" cy="1333540"/>
            <a:chOff x="238125" y="1038125"/>
            <a:chExt cx="7146800" cy="3633625"/>
          </a:xfrm>
        </p:grpSpPr>
        <p:sp>
          <p:nvSpPr>
            <p:cNvPr id="8154" name="Google Shape;8154;p7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4"/>
          <p:cNvGrpSpPr/>
          <p:nvPr/>
        </p:nvGrpSpPr>
        <p:grpSpPr>
          <a:xfrm>
            <a:off x="5857556" y="1206552"/>
            <a:ext cx="2590840" cy="1380235"/>
            <a:chOff x="233350" y="949250"/>
            <a:chExt cx="7137300" cy="3802300"/>
          </a:xfrm>
        </p:grpSpPr>
        <p:sp>
          <p:nvSpPr>
            <p:cNvPr id="9727" name="Google Shape;9727;p7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74"/>
          <p:cNvGrpSpPr/>
          <p:nvPr/>
        </p:nvGrpSpPr>
        <p:grpSpPr>
          <a:xfrm>
            <a:off x="7671985" y="3251325"/>
            <a:ext cx="104231" cy="320340"/>
            <a:chOff x="7564426" y="3224343"/>
            <a:chExt cx="119985" cy="368801"/>
          </a:xfrm>
        </p:grpSpPr>
        <p:sp>
          <p:nvSpPr>
            <p:cNvPr id="9779" name="Google Shape;9779;p7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74"/>
          <p:cNvGrpSpPr/>
          <p:nvPr/>
        </p:nvGrpSpPr>
        <p:grpSpPr>
          <a:xfrm>
            <a:off x="7371473" y="3245427"/>
            <a:ext cx="189489" cy="332132"/>
            <a:chOff x="8370831" y="3202002"/>
            <a:chExt cx="218129" cy="382376"/>
          </a:xfrm>
        </p:grpSpPr>
        <p:sp>
          <p:nvSpPr>
            <p:cNvPr id="9782" name="Google Shape;9782;p7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74"/>
          <p:cNvGrpSpPr/>
          <p:nvPr/>
        </p:nvGrpSpPr>
        <p:grpSpPr>
          <a:xfrm>
            <a:off x="8094863" y="3656559"/>
            <a:ext cx="309429" cy="267000"/>
            <a:chOff x="6742064" y="3750480"/>
            <a:chExt cx="399315" cy="344560"/>
          </a:xfrm>
        </p:grpSpPr>
        <p:sp>
          <p:nvSpPr>
            <p:cNvPr id="9785" name="Google Shape;9785;p7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74"/>
          <p:cNvGrpSpPr/>
          <p:nvPr/>
        </p:nvGrpSpPr>
        <p:grpSpPr>
          <a:xfrm>
            <a:off x="7633882" y="4007606"/>
            <a:ext cx="180437" cy="281608"/>
            <a:chOff x="7248525" y="3739696"/>
            <a:chExt cx="230531" cy="359790"/>
          </a:xfrm>
        </p:grpSpPr>
        <p:sp>
          <p:nvSpPr>
            <p:cNvPr id="9788" name="Google Shape;9788;p7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4"/>
          <p:cNvGrpSpPr/>
          <p:nvPr/>
        </p:nvGrpSpPr>
        <p:grpSpPr>
          <a:xfrm>
            <a:off x="7879801" y="3650830"/>
            <a:ext cx="162896" cy="278710"/>
            <a:chOff x="7601242" y="3729267"/>
            <a:chExt cx="222566" cy="380803"/>
          </a:xfrm>
        </p:grpSpPr>
        <p:sp>
          <p:nvSpPr>
            <p:cNvPr id="9791" name="Google Shape;9791;p7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3" name="Google Shape;9793;p74"/>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4" name="Google Shape;9794;p74"/>
          <p:cNvGrpSpPr/>
          <p:nvPr/>
        </p:nvGrpSpPr>
        <p:grpSpPr>
          <a:xfrm>
            <a:off x="7369446" y="3651971"/>
            <a:ext cx="193543" cy="275990"/>
            <a:chOff x="8304647" y="3738687"/>
            <a:chExt cx="225076" cy="320956"/>
          </a:xfrm>
        </p:grpSpPr>
        <p:sp>
          <p:nvSpPr>
            <p:cNvPr id="9795" name="Google Shape;9795;p7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74"/>
          <p:cNvGrpSpPr/>
          <p:nvPr/>
        </p:nvGrpSpPr>
        <p:grpSpPr>
          <a:xfrm>
            <a:off x="7641939" y="3651971"/>
            <a:ext cx="178492" cy="275990"/>
            <a:chOff x="8615101" y="3738687"/>
            <a:chExt cx="207573" cy="320956"/>
          </a:xfrm>
        </p:grpSpPr>
        <p:sp>
          <p:nvSpPr>
            <p:cNvPr id="9799" name="Google Shape;9799;p7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2" name="Google Shape;9802;p74"/>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3" name="Google Shape;9803;p74"/>
          <p:cNvGrpSpPr/>
          <p:nvPr/>
        </p:nvGrpSpPr>
        <p:grpSpPr>
          <a:xfrm>
            <a:off x="6036644" y="3773459"/>
            <a:ext cx="557670" cy="511283"/>
            <a:chOff x="6015419" y="3716859"/>
            <a:chExt cx="557671" cy="511283"/>
          </a:xfrm>
        </p:grpSpPr>
        <p:sp>
          <p:nvSpPr>
            <p:cNvPr id="9804" name="Google Shape;9804;p7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5" name="Google Shape;9805;p74"/>
            <p:cNvGrpSpPr/>
            <p:nvPr/>
          </p:nvGrpSpPr>
          <p:grpSpPr>
            <a:xfrm>
              <a:off x="6036094" y="3716980"/>
              <a:ext cx="529860" cy="510468"/>
              <a:chOff x="6036094" y="3716980"/>
              <a:chExt cx="529860" cy="510468"/>
            </a:xfrm>
          </p:grpSpPr>
          <p:sp>
            <p:nvSpPr>
              <p:cNvPr id="9806" name="Google Shape;9806;p7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16" name="Google Shape;9816;p74"/>
          <p:cNvGrpSpPr/>
          <p:nvPr/>
        </p:nvGrpSpPr>
        <p:grpSpPr>
          <a:xfrm>
            <a:off x="6665529" y="3130228"/>
            <a:ext cx="576302" cy="511871"/>
            <a:chOff x="6644304" y="3073628"/>
            <a:chExt cx="576302" cy="511871"/>
          </a:xfrm>
        </p:grpSpPr>
        <p:sp>
          <p:nvSpPr>
            <p:cNvPr id="9817" name="Google Shape;9817;p7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8" name="Google Shape;9818;p74"/>
            <p:cNvGrpSpPr/>
            <p:nvPr/>
          </p:nvGrpSpPr>
          <p:grpSpPr>
            <a:xfrm>
              <a:off x="6712169" y="3085440"/>
              <a:ext cx="481622" cy="494913"/>
              <a:chOff x="6712169" y="3085440"/>
              <a:chExt cx="481622" cy="494913"/>
            </a:xfrm>
          </p:grpSpPr>
          <p:sp>
            <p:nvSpPr>
              <p:cNvPr id="9819" name="Google Shape;9819;p7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4" name="Google Shape;9824;p7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7" name="Google Shape;9827;p74"/>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8" name="Google Shape;9828;p74"/>
          <p:cNvGrpSpPr/>
          <p:nvPr/>
        </p:nvGrpSpPr>
        <p:grpSpPr>
          <a:xfrm>
            <a:off x="6673379" y="3773223"/>
            <a:ext cx="560631" cy="511352"/>
            <a:chOff x="6652154" y="3716623"/>
            <a:chExt cx="560631" cy="511352"/>
          </a:xfrm>
        </p:grpSpPr>
        <p:sp>
          <p:nvSpPr>
            <p:cNvPr id="9829" name="Google Shape;9829;p7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4"/>
            <p:cNvGrpSpPr/>
            <p:nvPr/>
          </p:nvGrpSpPr>
          <p:grpSpPr>
            <a:xfrm>
              <a:off x="6669657" y="3716715"/>
              <a:ext cx="466779" cy="464290"/>
              <a:chOff x="6669657" y="3716715"/>
              <a:chExt cx="466779" cy="464290"/>
            </a:xfrm>
          </p:grpSpPr>
          <p:sp>
            <p:nvSpPr>
              <p:cNvPr id="9831" name="Google Shape;9831;p7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44" name="Google Shape;9844;p74"/>
          <p:cNvGrpSpPr/>
          <p:nvPr/>
        </p:nvGrpSpPr>
        <p:grpSpPr>
          <a:xfrm>
            <a:off x="7867470" y="4054631"/>
            <a:ext cx="187557" cy="187557"/>
            <a:chOff x="8565775" y="671075"/>
            <a:chExt cx="441000" cy="441000"/>
          </a:xfrm>
        </p:grpSpPr>
        <p:sp>
          <p:nvSpPr>
            <p:cNvPr id="9845" name="Google Shape;9845;p7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7" name="Google Shape;9847;p74"/>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4"/>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4"/>
          <p:cNvGrpSpPr/>
          <p:nvPr/>
        </p:nvGrpSpPr>
        <p:grpSpPr>
          <a:xfrm>
            <a:off x="6021325" y="3132850"/>
            <a:ext cx="587871" cy="512373"/>
            <a:chOff x="6000100" y="3076250"/>
            <a:chExt cx="587871" cy="512373"/>
          </a:xfrm>
        </p:grpSpPr>
        <p:sp>
          <p:nvSpPr>
            <p:cNvPr id="9850" name="Google Shape;9850;p7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1" name="Google Shape;9851;p74"/>
            <p:cNvGrpSpPr/>
            <p:nvPr/>
          </p:nvGrpSpPr>
          <p:grpSpPr>
            <a:xfrm>
              <a:off x="6031360" y="3076713"/>
              <a:ext cx="539107" cy="480965"/>
              <a:chOff x="6031360" y="3076713"/>
              <a:chExt cx="539107" cy="480965"/>
            </a:xfrm>
          </p:grpSpPr>
          <p:sp>
            <p:nvSpPr>
              <p:cNvPr id="9852" name="Google Shape;9852;p7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9" name="Google Shape;9859;p74"/>
          <p:cNvGrpSpPr/>
          <p:nvPr/>
        </p:nvGrpSpPr>
        <p:grpSpPr>
          <a:xfrm>
            <a:off x="3597785" y="3065882"/>
            <a:ext cx="2241344" cy="1330656"/>
            <a:chOff x="3597785" y="3065882"/>
            <a:chExt cx="2241344" cy="1330656"/>
          </a:xfrm>
        </p:grpSpPr>
        <p:grpSp>
          <p:nvGrpSpPr>
            <p:cNvPr id="9860" name="Google Shape;9860;p74"/>
            <p:cNvGrpSpPr/>
            <p:nvPr/>
          </p:nvGrpSpPr>
          <p:grpSpPr>
            <a:xfrm>
              <a:off x="5296908" y="3937355"/>
              <a:ext cx="143198" cy="32380"/>
              <a:chOff x="5296908" y="3937355"/>
              <a:chExt cx="143198" cy="32380"/>
            </a:xfrm>
          </p:grpSpPr>
          <p:sp>
            <p:nvSpPr>
              <p:cNvPr id="9861" name="Google Shape;9861;p7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2" name="Google Shape;9862;p74"/>
              <p:cNvGrpSpPr/>
              <p:nvPr/>
            </p:nvGrpSpPr>
            <p:grpSpPr>
              <a:xfrm>
                <a:off x="5402331" y="3937355"/>
                <a:ext cx="37776" cy="32380"/>
                <a:chOff x="5402331" y="3937355"/>
                <a:chExt cx="37776" cy="32380"/>
              </a:xfrm>
            </p:grpSpPr>
            <p:sp>
              <p:nvSpPr>
                <p:cNvPr id="9863" name="Google Shape;9863;p7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74"/>
              <p:cNvGrpSpPr/>
              <p:nvPr/>
            </p:nvGrpSpPr>
            <p:grpSpPr>
              <a:xfrm>
                <a:off x="5296908" y="3937355"/>
                <a:ext cx="37783" cy="32380"/>
                <a:chOff x="5296908" y="3937355"/>
                <a:chExt cx="37783" cy="32380"/>
              </a:xfrm>
            </p:grpSpPr>
            <p:sp>
              <p:nvSpPr>
                <p:cNvPr id="9866" name="Google Shape;9866;p7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8" name="Google Shape;9868;p74"/>
            <p:cNvGrpSpPr/>
            <p:nvPr/>
          </p:nvGrpSpPr>
          <p:grpSpPr>
            <a:xfrm>
              <a:off x="4724163" y="3119631"/>
              <a:ext cx="120838" cy="84218"/>
              <a:chOff x="4724163" y="3119631"/>
              <a:chExt cx="120838" cy="84218"/>
            </a:xfrm>
          </p:grpSpPr>
          <p:grpSp>
            <p:nvGrpSpPr>
              <p:cNvPr id="9869" name="Google Shape;9869;p74"/>
              <p:cNvGrpSpPr/>
              <p:nvPr/>
            </p:nvGrpSpPr>
            <p:grpSpPr>
              <a:xfrm>
                <a:off x="4746712" y="3132773"/>
                <a:ext cx="86869" cy="56424"/>
                <a:chOff x="4746712" y="3132773"/>
                <a:chExt cx="86869" cy="56424"/>
              </a:xfrm>
            </p:grpSpPr>
            <p:sp>
              <p:nvSpPr>
                <p:cNvPr id="9870" name="Google Shape;9870;p7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74"/>
              <p:cNvGrpSpPr/>
              <p:nvPr/>
            </p:nvGrpSpPr>
            <p:grpSpPr>
              <a:xfrm>
                <a:off x="4773634" y="3143336"/>
                <a:ext cx="37776" cy="32451"/>
                <a:chOff x="4773634" y="3143336"/>
                <a:chExt cx="37776" cy="32451"/>
              </a:xfrm>
            </p:grpSpPr>
            <p:sp>
              <p:nvSpPr>
                <p:cNvPr id="9873" name="Google Shape;9873;p7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74"/>
              <p:cNvGrpSpPr/>
              <p:nvPr/>
            </p:nvGrpSpPr>
            <p:grpSpPr>
              <a:xfrm>
                <a:off x="4724163" y="3131248"/>
                <a:ext cx="37776" cy="32459"/>
                <a:chOff x="4724163" y="3131248"/>
                <a:chExt cx="37776" cy="32459"/>
              </a:xfrm>
            </p:grpSpPr>
            <p:sp>
              <p:nvSpPr>
                <p:cNvPr id="9876" name="Google Shape;9876;p7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74"/>
              <p:cNvGrpSpPr/>
              <p:nvPr/>
            </p:nvGrpSpPr>
            <p:grpSpPr>
              <a:xfrm>
                <a:off x="4755081" y="3176054"/>
                <a:ext cx="32357" cy="27795"/>
                <a:chOff x="4755081" y="3176054"/>
                <a:chExt cx="32357" cy="27795"/>
              </a:xfrm>
            </p:grpSpPr>
            <p:sp>
              <p:nvSpPr>
                <p:cNvPr id="9879" name="Google Shape;9879;p7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4"/>
              <p:cNvGrpSpPr/>
              <p:nvPr/>
            </p:nvGrpSpPr>
            <p:grpSpPr>
              <a:xfrm>
                <a:off x="4812550" y="3119631"/>
                <a:ext cx="32451" cy="27803"/>
                <a:chOff x="4812550" y="3119631"/>
                <a:chExt cx="32451" cy="27803"/>
              </a:xfrm>
            </p:grpSpPr>
            <p:sp>
              <p:nvSpPr>
                <p:cNvPr id="9882" name="Google Shape;9882;p7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4" name="Google Shape;9884;p74"/>
            <p:cNvGrpSpPr/>
            <p:nvPr/>
          </p:nvGrpSpPr>
          <p:grpSpPr>
            <a:xfrm>
              <a:off x="5382826" y="4027197"/>
              <a:ext cx="268967" cy="250422"/>
              <a:chOff x="5382826" y="4027197"/>
              <a:chExt cx="268967" cy="250422"/>
            </a:xfrm>
          </p:grpSpPr>
          <p:grpSp>
            <p:nvGrpSpPr>
              <p:cNvPr id="9885" name="Google Shape;9885;p74"/>
              <p:cNvGrpSpPr/>
              <p:nvPr/>
            </p:nvGrpSpPr>
            <p:grpSpPr>
              <a:xfrm>
                <a:off x="5405280" y="4042510"/>
                <a:ext cx="237570" cy="218647"/>
                <a:chOff x="5405280" y="4042510"/>
                <a:chExt cx="237570" cy="218647"/>
              </a:xfrm>
            </p:grpSpPr>
            <p:sp>
              <p:nvSpPr>
                <p:cNvPr id="9886" name="Google Shape;9886;p7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74"/>
              <p:cNvGrpSpPr/>
              <p:nvPr/>
            </p:nvGrpSpPr>
            <p:grpSpPr>
              <a:xfrm>
                <a:off x="5382826" y="4125549"/>
                <a:ext cx="37776" cy="32380"/>
                <a:chOff x="5382826" y="4125549"/>
                <a:chExt cx="37776" cy="32380"/>
              </a:xfrm>
            </p:grpSpPr>
            <p:sp>
              <p:nvSpPr>
                <p:cNvPr id="9893" name="Google Shape;9893;p7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74"/>
              <p:cNvGrpSpPr/>
              <p:nvPr/>
            </p:nvGrpSpPr>
            <p:grpSpPr>
              <a:xfrm>
                <a:off x="5475680" y="4195587"/>
                <a:ext cx="37783" cy="32364"/>
                <a:chOff x="5475680" y="4195587"/>
                <a:chExt cx="37783" cy="32364"/>
              </a:xfrm>
            </p:grpSpPr>
            <p:sp>
              <p:nvSpPr>
                <p:cNvPr id="9896" name="Google Shape;9896;p7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74"/>
              <p:cNvGrpSpPr/>
              <p:nvPr/>
            </p:nvGrpSpPr>
            <p:grpSpPr>
              <a:xfrm>
                <a:off x="5532575" y="4027197"/>
                <a:ext cx="33308" cy="32262"/>
                <a:chOff x="5532575" y="4027197"/>
                <a:chExt cx="33308" cy="32262"/>
              </a:xfrm>
            </p:grpSpPr>
            <p:sp>
              <p:nvSpPr>
                <p:cNvPr id="9899" name="Google Shape;9899;p7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74"/>
              <p:cNvGrpSpPr/>
              <p:nvPr/>
            </p:nvGrpSpPr>
            <p:grpSpPr>
              <a:xfrm>
                <a:off x="5590706" y="4245348"/>
                <a:ext cx="33497" cy="32270"/>
                <a:chOff x="5590706" y="4245348"/>
                <a:chExt cx="33497" cy="32270"/>
              </a:xfrm>
            </p:grpSpPr>
            <p:sp>
              <p:nvSpPr>
                <p:cNvPr id="9902" name="Google Shape;9902;p7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74"/>
              <p:cNvGrpSpPr/>
              <p:nvPr/>
            </p:nvGrpSpPr>
            <p:grpSpPr>
              <a:xfrm>
                <a:off x="5618681" y="4109677"/>
                <a:ext cx="33112" cy="32357"/>
                <a:chOff x="5618681" y="4109677"/>
                <a:chExt cx="33112" cy="32357"/>
              </a:xfrm>
            </p:grpSpPr>
            <p:sp>
              <p:nvSpPr>
                <p:cNvPr id="9905" name="Google Shape;9905;p7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74"/>
              <p:cNvGrpSpPr/>
              <p:nvPr/>
            </p:nvGrpSpPr>
            <p:grpSpPr>
              <a:xfrm>
                <a:off x="5479298" y="4128262"/>
                <a:ext cx="31405" cy="26906"/>
                <a:chOff x="5479298" y="4128262"/>
                <a:chExt cx="31405" cy="26906"/>
              </a:xfrm>
            </p:grpSpPr>
            <p:sp>
              <p:nvSpPr>
                <p:cNvPr id="9908" name="Google Shape;9908;p7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4"/>
              <p:cNvGrpSpPr/>
              <p:nvPr/>
            </p:nvGrpSpPr>
            <p:grpSpPr>
              <a:xfrm>
                <a:off x="5582903" y="4180116"/>
                <a:ext cx="31499" cy="26898"/>
                <a:chOff x="5582903" y="4180116"/>
                <a:chExt cx="31499" cy="26898"/>
              </a:xfrm>
            </p:grpSpPr>
            <p:sp>
              <p:nvSpPr>
                <p:cNvPr id="9911" name="Google Shape;9911;p7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13" name="Google Shape;9913;p74"/>
            <p:cNvGrpSpPr/>
            <p:nvPr/>
          </p:nvGrpSpPr>
          <p:grpSpPr>
            <a:xfrm>
              <a:off x="3977681" y="3230323"/>
              <a:ext cx="94584" cy="84085"/>
              <a:chOff x="3977681" y="3230323"/>
              <a:chExt cx="94584" cy="84085"/>
            </a:xfrm>
          </p:grpSpPr>
          <p:grpSp>
            <p:nvGrpSpPr>
              <p:cNvPr id="9914" name="Google Shape;9914;p74"/>
              <p:cNvGrpSpPr/>
              <p:nvPr/>
            </p:nvGrpSpPr>
            <p:grpSpPr>
              <a:xfrm>
                <a:off x="4000135" y="3243041"/>
                <a:ext cx="59570" cy="57186"/>
                <a:chOff x="4000135" y="3243041"/>
                <a:chExt cx="59570" cy="57186"/>
              </a:xfrm>
            </p:grpSpPr>
            <p:sp>
              <p:nvSpPr>
                <p:cNvPr id="9915" name="Google Shape;9915;p7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74"/>
              <p:cNvGrpSpPr/>
              <p:nvPr/>
            </p:nvGrpSpPr>
            <p:grpSpPr>
              <a:xfrm>
                <a:off x="3977681" y="3245872"/>
                <a:ext cx="37783" cy="32380"/>
                <a:chOff x="3977681" y="3245872"/>
                <a:chExt cx="37783" cy="32380"/>
              </a:xfrm>
            </p:grpSpPr>
            <p:sp>
              <p:nvSpPr>
                <p:cNvPr id="9919" name="Google Shape;9919;p7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74"/>
              <p:cNvGrpSpPr/>
              <p:nvPr/>
            </p:nvGrpSpPr>
            <p:grpSpPr>
              <a:xfrm>
                <a:off x="4040860" y="3262672"/>
                <a:ext cx="31405" cy="27001"/>
                <a:chOff x="4040860" y="3262672"/>
                <a:chExt cx="31405" cy="27001"/>
              </a:xfrm>
            </p:grpSpPr>
            <p:sp>
              <p:nvSpPr>
                <p:cNvPr id="9922" name="Google Shape;9922;p7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74"/>
              <p:cNvGrpSpPr/>
              <p:nvPr/>
            </p:nvGrpSpPr>
            <p:grpSpPr>
              <a:xfrm>
                <a:off x="4021072" y="3230323"/>
                <a:ext cx="31397" cy="26906"/>
                <a:chOff x="4021072" y="3230323"/>
                <a:chExt cx="31397" cy="26906"/>
              </a:xfrm>
            </p:grpSpPr>
            <p:sp>
              <p:nvSpPr>
                <p:cNvPr id="9925" name="Google Shape;9925;p7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74"/>
              <p:cNvGrpSpPr/>
              <p:nvPr/>
            </p:nvGrpSpPr>
            <p:grpSpPr>
              <a:xfrm>
                <a:off x="4001472" y="3287462"/>
                <a:ext cx="31499" cy="26945"/>
                <a:chOff x="4001472" y="3287462"/>
                <a:chExt cx="31499" cy="26945"/>
              </a:xfrm>
            </p:grpSpPr>
            <p:sp>
              <p:nvSpPr>
                <p:cNvPr id="9928" name="Google Shape;9928;p7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30" name="Google Shape;9930;p74"/>
            <p:cNvGrpSpPr/>
            <p:nvPr/>
          </p:nvGrpSpPr>
          <p:grpSpPr>
            <a:xfrm>
              <a:off x="4084715" y="3258865"/>
              <a:ext cx="184961" cy="137268"/>
              <a:chOff x="4084715" y="3258865"/>
              <a:chExt cx="184961" cy="137268"/>
            </a:xfrm>
          </p:grpSpPr>
          <p:grpSp>
            <p:nvGrpSpPr>
              <p:cNvPr id="9931" name="Google Shape;9931;p74"/>
              <p:cNvGrpSpPr/>
              <p:nvPr/>
            </p:nvGrpSpPr>
            <p:grpSpPr>
              <a:xfrm>
                <a:off x="4107453" y="3271583"/>
                <a:ext cx="153470" cy="110275"/>
                <a:chOff x="4107453" y="3271583"/>
                <a:chExt cx="153470" cy="110275"/>
              </a:xfrm>
            </p:grpSpPr>
            <p:sp>
              <p:nvSpPr>
                <p:cNvPr id="9932" name="Google Shape;9932;p7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74"/>
              <p:cNvGrpSpPr/>
              <p:nvPr/>
            </p:nvGrpSpPr>
            <p:grpSpPr>
              <a:xfrm>
                <a:off x="4136947" y="3258865"/>
                <a:ext cx="31499" cy="27001"/>
                <a:chOff x="4136947" y="3258865"/>
                <a:chExt cx="31499" cy="27001"/>
              </a:xfrm>
            </p:grpSpPr>
            <p:sp>
              <p:nvSpPr>
                <p:cNvPr id="9937" name="Google Shape;9937;p7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4"/>
              <p:cNvGrpSpPr/>
              <p:nvPr/>
            </p:nvGrpSpPr>
            <p:grpSpPr>
              <a:xfrm>
                <a:off x="4084715" y="3266478"/>
                <a:ext cx="31468" cy="26898"/>
                <a:chOff x="4084715" y="3266478"/>
                <a:chExt cx="31468" cy="26898"/>
              </a:xfrm>
            </p:grpSpPr>
            <p:sp>
              <p:nvSpPr>
                <p:cNvPr id="9940" name="Google Shape;9940;p7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4"/>
              <p:cNvGrpSpPr/>
              <p:nvPr/>
            </p:nvGrpSpPr>
            <p:grpSpPr>
              <a:xfrm>
                <a:off x="4159213" y="3279849"/>
                <a:ext cx="31405" cy="26945"/>
                <a:chOff x="4159213" y="3279849"/>
                <a:chExt cx="31405" cy="26945"/>
              </a:xfrm>
            </p:grpSpPr>
            <p:sp>
              <p:nvSpPr>
                <p:cNvPr id="9943" name="Google Shape;9943;p7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74"/>
              <p:cNvGrpSpPr/>
              <p:nvPr/>
            </p:nvGrpSpPr>
            <p:grpSpPr>
              <a:xfrm>
                <a:off x="4201550" y="3266502"/>
                <a:ext cx="31405" cy="26883"/>
                <a:chOff x="4201550" y="3266502"/>
                <a:chExt cx="31405" cy="26883"/>
              </a:xfrm>
            </p:grpSpPr>
            <p:sp>
              <p:nvSpPr>
                <p:cNvPr id="9946" name="Google Shape;9946;p7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74"/>
              <p:cNvGrpSpPr/>
              <p:nvPr/>
            </p:nvGrpSpPr>
            <p:grpSpPr>
              <a:xfrm>
                <a:off x="4201550" y="3338278"/>
                <a:ext cx="31405" cy="26930"/>
                <a:chOff x="4201550" y="3338278"/>
                <a:chExt cx="31405" cy="26930"/>
              </a:xfrm>
            </p:grpSpPr>
            <p:sp>
              <p:nvSpPr>
                <p:cNvPr id="9949" name="Google Shape;9949;p7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74"/>
              <p:cNvGrpSpPr/>
              <p:nvPr/>
            </p:nvGrpSpPr>
            <p:grpSpPr>
              <a:xfrm>
                <a:off x="4238272" y="3369132"/>
                <a:ext cx="31405" cy="27001"/>
                <a:chOff x="4238272" y="3369132"/>
                <a:chExt cx="31405" cy="27001"/>
              </a:xfrm>
            </p:grpSpPr>
            <p:sp>
              <p:nvSpPr>
                <p:cNvPr id="9952" name="Google Shape;9952;p7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54" name="Google Shape;9954;p74"/>
            <p:cNvGrpSpPr/>
            <p:nvPr/>
          </p:nvGrpSpPr>
          <p:grpSpPr>
            <a:xfrm>
              <a:off x="4068639" y="3200169"/>
              <a:ext cx="77643" cy="37272"/>
              <a:chOff x="4068639" y="3200169"/>
              <a:chExt cx="77643" cy="37272"/>
            </a:xfrm>
          </p:grpSpPr>
          <p:sp>
            <p:nvSpPr>
              <p:cNvPr id="9955" name="Google Shape;9955;p7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6" name="Google Shape;9956;p74"/>
              <p:cNvGrpSpPr/>
              <p:nvPr/>
            </p:nvGrpSpPr>
            <p:grpSpPr>
              <a:xfrm>
                <a:off x="4114878" y="3200169"/>
                <a:ext cx="31405" cy="26993"/>
                <a:chOff x="4114878" y="3200169"/>
                <a:chExt cx="31405" cy="26993"/>
              </a:xfrm>
            </p:grpSpPr>
            <p:sp>
              <p:nvSpPr>
                <p:cNvPr id="9957" name="Google Shape;9957;p7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4"/>
              <p:cNvGrpSpPr/>
              <p:nvPr/>
            </p:nvGrpSpPr>
            <p:grpSpPr>
              <a:xfrm>
                <a:off x="4068639" y="3210535"/>
                <a:ext cx="31499" cy="26906"/>
                <a:chOff x="4068639" y="3210535"/>
                <a:chExt cx="31499" cy="26906"/>
              </a:xfrm>
            </p:grpSpPr>
            <p:sp>
              <p:nvSpPr>
                <p:cNvPr id="9960" name="Google Shape;9960;p7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2" name="Google Shape;9962;p74"/>
            <p:cNvGrpSpPr/>
            <p:nvPr/>
          </p:nvGrpSpPr>
          <p:grpSpPr>
            <a:xfrm>
              <a:off x="3869702" y="3066935"/>
              <a:ext cx="382664" cy="190294"/>
              <a:chOff x="3869702" y="3066935"/>
              <a:chExt cx="382664" cy="190294"/>
            </a:xfrm>
          </p:grpSpPr>
          <p:grpSp>
            <p:nvGrpSpPr>
              <p:cNvPr id="9963" name="Google Shape;9963;p74"/>
              <p:cNvGrpSpPr/>
              <p:nvPr/>
            </p:nvGrpSpPr>
            <p:grpSpPr>
              <a:xfrm>
                <a:off x="3888633" y="3082351"/>
                <a:ext cx="351172" cy="160698"/>
                <a:chOff x="3888633" y="3082351"/>
                <a:chExt cx="351172" cy="160698"/>
              </a:xfrm>
            </p:grpSpPr>
            <p:sp>
              <p:nvSpPr>
                <p:cNvPr id="9964" name="Google Shape;9964;p7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74"/>
              <p:cNvGrpSpPr/>
              <p:nvPr/>
            </p:nvGrpSpPr>
            <p:grpSpPr>
              <a:xfrm>
                <a:off x="4143703" y="3066935"/>
                <a:ext cx="37783" cy="32357"/>
                <a:chOff x="4143703" y="3066935"/>
                <a:chExt cx="37783" cy="32357"/>
              </a:xfrm>
            </p:grpSpPr>
            <p:sp>
              <p:nvSpPr>
                <p:cNvPr id="9971" name="Google Shape;9971;p7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74"/>
              <p:cNvGrpSpPr/>
              <p:nvPr/>
            </p:nvGrpSpPr>
            <p:grpSpPr>
              <a:xfrm>
                <a:off x="4044565" y="3103563"/>
                <a:ext cx="37783" cy="32451"/>
                <a:chOff x="4044565" y="3103563"/>
                <a:chExt cx="37783" cy="32451"/>
              </a:xfrm>
            </p:grpSpPr>
            <p:sp>
              <p:nvSpPr>
                <p:cNvPr id="9974" name="Google Shape;9974;p7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74"/>
              <p:cNvGrpSpPr/>
              <p:nvPr/>
            </p:nvGrpSpPr>
            <p:grpSpPr>
              <a:xfrm>
                <a:off x="4017454" y="3188237"/>
                <a:ext cx="37776" cy="32357"/>
                <a:chOff x="4017454" y="3188237"/>
                <a:chExt cx="37776" cy="32357"/>
              </a:xfrm>
            </p:grpSpPr>
            <p:sp>
              <p:nvSpPr>
                <p:cNvPr id="9977" name="Google Shape;9977;p7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74"/>
              <p:cNvGrpSpPr/>
              <p:nvPr/>
            </p:nvGrpSpPr>
            <p:grpSpPr>
              <a:xfrm>
                <a:off x="3921548" y="3157509"/>
                <a:ext cx="37783" cy="32357"/>
                <a:chOff x="3921548" y="3157509"/>
                <a:chExt cx="37783" cy="32357"/>
              </a:xfrm>
            </p:grpSpPr>
            <p:sp>
              <p:nvSpPr>
                <p:cNvPr id="9980" name="Google Shape;9980;p7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74"/>
              <p:cNvGrpSpPr/>
              <p:nvPr/>
            </p:nvGrpSpPr>
            <p:grpSpPr>
              <a:xfrm>
                <a:off x="3939056" y="3211620"/>
                <a:ext cx="37783" cy="32380"/>
                <a:chOff x="3939056" y="3211620"/>
                <a:chExt cx="37783" cy="32380"/>
              </a:xfrm>
            </p:grpSpPr>
            <p:sp>
              <p:nvSpPr>
                <p:cNvPr id="9983" name="Google Shape;9983;p7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74"/>
              <p:cNvGrpSpPr/>
              <p:nvPr/>
            </p:nvGrpSpPr>
            <p:grpSpPr>
              <a:xfrm>
                <a:off x="4176240" y="3136965"/>
                <a:ext cx="31405" cy="26930"/>
                <a:chOff x="4176240" y="3136965"/>
                <a:chExt cx="31405" cy="26930"/>
              </a:xfrm>
            </p:grpSpPr>
            <p:sp>
              <p:nvSpPr>
                <p:cNvPr id="9986" name="Google Shape;9986;p7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74"/>
              <p:cNvGrpSpPr/>
              <p:nvPr/>
            </p:nvGrpSpPr>
            <p:grpSpPr>
              <a:xfrm>
                <a:off x="4133148" y="3152593"/>
                <a:ext cx="31499" cy="27001"/>
                <a:chOff x="4133148" y="3152593"/>
                <a:chExt cx="31499" cy="27001"/>
              </a:xfrm>
            </p:grpSpPr>
            <p:sp>
              <p:nvSpPr>
                <p:cNvPr id="9989" name="Google Shape;9989;p7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74"/>
              <p:cNvGrpSpPr/>
              <p:nvPr/>
            </p:nvGrpSpPr>
            <p:grpSpPr>
              <a:xfrm>
                <a:off x="4220866" y="3073534"/>
                <a:ext cx="31499" cy="26898"/>
                <a:chOff x="4220866" y="3073534"/>
                <a:chExt cx="31499" cy="26898"/>
              </a:xfrm>
            </p:grpSpPr>
            <p:sp>
              <p:nvSpPr>
                <p:cNvPr id="9992" name="Google Shape;9992;p7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74"/>
              <p:cNvGrpSpPr/>
              <p:nvPr/>
            </p:nvGrpSpPr>
            <p:grpSpPr>
              <a:xfrm>
                <a:off x="3869702" y="3230323"/>
                <a:ext cx="31499" cy="26906"/>
                <a:chOff x="3869702" y="3230323"/>
                <a:chExt cx="31499" cy="26906"/>
              </a:xfrm>
            </p:grpSpPr>
            <p:sp>
              <p:nvSpPr>
                <p:cNvPr id="9995" name="Google Shape;9995;p7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7" name="Google Shape;9997;p74"/>
            <p:cNvGrpSpPr/>
            <p:nvPr/>
          </p:nvGrpSpPr>
          <p:grpSpPr>
            <a:xfrm>
              <a:off x="4271383" y="3065882"/>
              <a:ext cx="304556" cy="341663"/>
              <a:chOff x="4271383" y="3065882"/>
              <a:chExt cx="304556" cy="341663"/>
            </a:xfrm>
          </p:grpSpPr>
          <p:grpSp>
            <p:nvGrpSpPr>
              <p:cNvPr id="9998" name="Google Shape;9998;p74"/>
              <p:cNvGrpSpPr/>
              <p:nvPr/>
            </p:nvGrpSpPr>
            <p:grpSpPr>
              <a:xfrm>
                <a:off x="4293838" y="3078639"/>
                <a:ext cx="269353" cy="311973"/>
                <a:chOff x="4293838" y="3078639"/>
                <a:chExt cx="269353" cy="311973"/>
              </a:xfrm>
            </p:grpSpPr>
            <p:sp>
              <p:nvSpPr>
                <p:cNvPr id="9999" name="Google Shape;9999;p7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4"/>
              <p:cNvGrpSpPr/>
              <p:nvPr/>
            </p:nvGrpSpPr>
            <p:grpSpPr>
              <a:xfrm>
                <a:off x="4538164" y="3342061"/>
                <a:ext cx="37776" cy="32380"/>
                <a:chOff x="4538164" y="3342061"/>
                <a:chExt cx="37776" cy="32380"/>
              </a:xfrm>
            </p:grpSpPr>
            <p:sp>
              <p:nvSpPr>
                <p:cNvPr id="10017" name="Google Shape;10017;p7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74"/>
              <p:cNvGrpSpPr/>
              <p:nvPr/>
            </p:nvGrpSpPr>
            <p:grpSpPr>
              <a:xfrm>
                <a:off x="4271383" y="3194742"/>
                <a:ext cx="37783" cy="32420"/>
                <a:chOff x="4271383" y="3194742"/>
                <a:chExt cx="37783" cy="32420"/>
              </a:xfrm>
            </p:grpSpPr>
            <p:sp>
              <p:nvSpPr>
                <p:cNvPr id="10020" name="Google Shape;10020;p7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4"/>
              <p:cNvGrpSpPr/>
              <p:nvPr/>
            </p:nvGrpSpPr>
            <p:grpSpPr>
              <a:xfrm>
                <a:off x="4284416" y="3084058"/>
                <a:ext cx="37783" cy="32357"/>
                <a:chOff x="4284416" y="3084058"/>
                <a:chExt cx="37783" cy="32357"/>
              </a:xfrm>
            </p:grpSpPr>
            <p:sp>
              <p:nvSpPr>
                <p:cNvPr id="10023" name="Google Shape;10023;p7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74"/>
              <p:cNvGrpSpPr/>
              <p:nvPr/>
            </p:nvGrpSpPr>
            <p:grpSpPr>
              <a:xfrm>
                <a:off x="4478697" y="3297561"/>
                <a:ext cx="37776" cy="32451"/>
                <a:chOff x="4478697" y="3297561"/>
                <a:chExt cx="37776" cy="32451"/>
              </a:xfrm>
            </p:grpSpPr>
            <p:sp>
              <p:nvSpPr>
                <p:cNvPr id="10026" name="Google Shape;10026;p7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74"/>
              <p:cNvGrpSpPr/>
              <p:nvPr/>
            </p:nvGrpSpPr>
            <p:grpSpPr>
              <a:xfrm>
                <a:off x="4411813" y="3331711"/>
                <a:ext cx="37776" cy="32451"/>
                <a:chOff x="4411813" y="3331711"/>
                <a:chExt cx="37776" cy="32451"/>
              </a:xfrm>
            </p:grpSpPr>
            <p:sp>
              <p:nvSpPr>
                <p:cNvPr id="10029" name="Google Shape;10029;p7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74"/>
              <p:cNvGrpSpPr/>
              <p:nvPr/>
            </p:nvGrpSpPr>
            <p:grpSpPr>
              <a:xfrm>
                <a:off x="4337984" y="3375188"/>
                <a:ext cx="37776" cy="32357"/>
                <a:chOff x="4337984" y="3375188"/>
                <a:chExt cx="37776" cy="32357"/>
              </a:xfrm>
            </p:grpSpPr>
            <p:sp>
              <p:nvSpPr>
                <p:cNvPr id="10032" name="Google Shape;10032;p7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74"/>
              <p:cNvGrpSpPr/>
              <p:nvPr/>
            </p:nvGrpSpPr>
            <p:grpSpPr>
              <a:xfrm>
                <a:off x="4494867" y="3090530"/>
                <a:ext cx="37878" cy="32451"/>
                <a:chOff x="4494867" y="3090530"/>
                <a:chExt cx="37878" cy="32451"/>
              </a:xfrm>
            </p:grpSpPr>
            <p:sp>
              <p:nvSpPr>
                <p:cNvPr id="10035" name="Google Shape;10035;p7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74"/>
              <p:cNvGrpSpPr/>
              <p:nvPr/>
            </p:nvGrpSpPr>
            <p:grpSpPr>
              <a:xfrm>
                <a:off x="4525124" y="3207774"/>
                <a:ext cx="37783" cy="32420"/>
                <a:chOff x="4525124" y="3207774"/>
                <a:chExt cx="37783" cy="32420"/>
              </a:xfrm>
            </p:grpSpPr>
            <p:sp>
              <p:nvSpPr>
                <p:cNvPr id="10038" name="Google Shape;10038;p7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74"/>
              <p:cNvGrpSpPr/>
              <p:nvPr/>
            </p:nvGrpSpPr>
            <p:grpSpPr>
              <a:xfrm>
                <a:off x="4440544" y="3176479"/>
                <a:ext cx="31499" cy="26898"/>
                <a:chOff x="4440544" y="3176479"/>
                <a:chExt cx="31499" cy="26898"/>
              </a:xfrm>
            </p:grpSpPr>
            <p:sp>
              <p:nvSpPr>
                <p:cNvPr id="10041" name="Google Shape;10041;p7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74"/>
              <p:cNvGrpSpPr/>
              <p:nvPr/>
            </p:nvGrpSpPr>
            <p:grpSpPr>
              <a:xfrm>
                <a:off x="4350545" y="3156400"/>
                <a:ext cx="31405" cy="27001"/>
                <a:chOff x="4350545" y="3156400"/>
                <a:chExt cx="31405" cy="27001"/>
              </a:xfrm>
            </p:grpSpPr>
            <p:sp>
              <p:nvSpPr>
                <p:cNvPr id="10044" name="Google Shape;10044;p7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74"/>
              <p:cNvGrpSpPr/>
              <p:nvPr/>
            </p:nvGrpSpPr>
            <p:grpSpPr>
              <a:xfrm>
                <a:off x="4376703" y="3255058"/>
                <a:ext cx="31405" cy="27001"/>
                <a:chOff x="4376703" y="3255058"/>
                <a:chExt cx="31405" cy="27001"/>
              </a:xfrm>
            </p:grpSpPr>
            <p:sp>
              <p:nvSpPr>
                <p:cNvPr id="10047" name="Google Shape;10047;p7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74"/>
              <p:cNvGrpSpPr/>
              <p:nvPr/>
            </p:nvGrpSpPr>
            <p:grpSpPr>
              <a:xfrm>
                <a:off x="4331322" y="3283656"/>
                <a:ext cx="31405" cy="26945"/>
                <a:chOff x="4331322" y="3283656"/>
                <a:chExt cx="31405" cy="26945"/>
              </a:xfrm>
            </p:grpSpPr>
            <p:sp>
              <p:nvSpPr>
                <p:cNvPr id="10050" name="Google Shape;10050;p7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74"/>
              <p:cNvGrpSpPr/>
              <p:nvPr/>
            </p:nvGrpSpPr>
            <p:grpSpPr>
              <a:xfrm>
                <a:off x="4380510" y="3065882"/>
                <a:ext cx="31405" cy="26938"/>
                <a:chOff x="4380510" y="3065882"/>
                <a:chExt cx="31405" cy="26938"/>
              </a:xfrm>
            </p:grpSpPr>
            <p:sp>
              <p:nvSpPr>
                <p:cNvPr id="10053" name="Google Shape;10053;p7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5" name="Google Shape;10055;p74"/>
            <p:cNvGrpSpPr/>
            <p:nvPr/>
          </p:nvGrpSpPr>
          <p:grpSpPr>
            <a:xfrm>
              <a:off x="4558998" y="3188237"/>
              <a:ext cx="1280131" cy="1052746"/>
              <a:chOff x="4558998" y="3188237"/>
              <a:chExt cx="1280131" cy="1052746"/>
            </a:xfrm>
          </p:grpSpPr>
          <p:sp>
            <p:nvSpPr>
              <p:cNvPr id="10056" name="Google Shape;10056;p7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7" name="Google Shape;10057;p74"/>
              <p:cNvGrpSpPr/>
              <p:nvPr/>
            </p:nvGrpSpPr>
            <p:grpSpPr>
              <a:xfrm>
                <a:off x="4579164" y="3203653"/>
                <a:ext cx="1244833" cy="1020397"/>
                <a:chOff x="4579164" y="3203653"/>
                <a:chExt cx="1244833" cy="1020397"/>
              </a:xfrm>
            </p:grpSpPr>
            <p:sp>
              <p:nvSpPr>
                <p:cNvPr id="10058" name="Google Shape;10058;p7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0" name="Google Shape;10060;p74"/>
                <p:cNvGrpSpPr/>
                <p:nvPr/>
              </p:nvGrpSpPr>
              <p:grpSpPr>
                <a:xfrm>
                  <a:off x="4579164" y="3203653"/>
                  <a:ext cx="1244833" cy="1020397"/>
                  <a:chOff x="4579164" y="3203653"/>
                  <a:chExt cx="1244833" cy="1020397"/>
                </a:xfrm>
              </p:grpSpPr>
              <p:sp>
                <p:nvSpPr>
                  <p:cNvPr id="10061" name="Google Shape;10061;p7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3" name="Google Shape;10063;p74"/>
                  <p:cNvGrpSpPr/>
                  <p:nvPr/>
                </p:nvGrpSpPr>
                <p:grpSpPr>
                  <a:xfrm>
                    <a:off x="4579164" y="3203653"/>
                    <a:ext cx="1244833" cy="1020397"/>
                    <a:chOff x="4579164" y="3203653"/>
                    <a:chExt cx="1244833" cy="1020397"/>
                  </a:xfrm>
                </p:grpSpPr>
                <p:sp>
                  <p:nvSpPr>
                    <p:cNvPr id="10064" name="Google Shape;10064;p7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2" name="Google Shape;10072;p74"/>
                    <p:cNvGrpSpPr/>
                    <p:nvPr/>
                  </p:nvGrpSpPr>
                  <p:grpSpPr>
                    <a:xfrm>
                      <a:off x="4579164" y="3203653"/>
                      <a:ext cx="1244833" cy="1020397"/>
                      <a:chOff x="4579164" y="3203653"/>
                      <a:chExt cx="1244833" cy="1020397"/>
                    </a:xfrm>
                  </p:grpSpPr>
                  <p:sp>
                    <p:nvSpPr>
                      <p:cNvPr id="10073" name="Google Shape;10073;p7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7" name="Google Shape;10087;p74"/>
                      <p:cNvGrpSpPr/>
                      <p:nvPr/>
                    </p:nvGrpSpPr>
                    <p:grpSpPr>
                      <a:xfrm>
                        <a:off x="4579164" y="3203653"/>
                        <a:ext cx="1244833" cy="1020397"/>
                        <a:chOff x="4579164" y="3203653"/>
                        <a:chExt cx="1244833" cy="1020397"/>
                      </a:xfrm>
                    </p:grpSpPr>
                    <p:sp>
                      <p:nvSpPr>
                        <p:cNvPr id="10088" name="Google Shape;10088;p7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2" name="Google Shape;10112;p74"/>
                        <p:cNvGrpSpPr/>
                        <p:nvPr/>
                      </p:nvGrpSpPr>
                      <p:grpSpPr>
                        <a:xfrm>
                          <a:off x="4579164" y="3203653"/>
                          <a:ext cx="1244833" cy="1020397"/>
                          <a:chOff x="4579164" y="3203653"/>
                          <a:chExt cx="1244833" cy="1020397"/>
                        </a:xfrm>
                      </p:grpSpPr>
                      <p:sp>
                        <p:nvSpPr>
                          <p:cNvPr id="10113" name="Google Shape;10113;p7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4" name="Google Shape;10114;p74"/>
                          <p:cNvGrpSpPr/>
                          <p:nvPr/>
                        </p:nvGrpSpPr>
                        <p:grpSpPr>
                          <a:xfrm>
                            <a:off x="4579164" y="3203653"/>
                            <a:ext cx="1244833" cy="1020397"/>
                            <a:chOff x="4579164" y="3203653"/>
                            <a:chExt cx="1244833" cy="1020397"/>
                          </a:xfrm>
                        </p:grpSpPr>
                        <p:sp>
                          <p:nvSpPr>
                            <p:cNvPr id="10115" name="Google Shape;10115;p7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2" name="Google Shape;10122;p74"/>
                            <p:cNvGrpSpPr/>
                            <p:nvPr/>
                          </p:nvGrpSpPr>
                          <p:grpSpPr>
                            <a:xfrm>
                              <a:off x="4579164" y="3203653"/>
                              <a:ext cx="1244833" cy="1020397"/>
                              <a:chOff x="4579164" y="3203653"/>
                              <a:chExt cx="1244833" cy="1020397"/>
                            </a:xfrm>
                          </p:grpSpPr>
                          <p:sp>
                            <p:nvSpPr>
                              <p:cNvPr id="10123" name="Google Shape;10123;p7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6" name="Google Shape;10136;p74"/>
                              <p:cNvGrpSpPr/>
                              <p:nvPr/>
                            </p:nvGrpSpPr>
                            <p:grpSpPr>
                              <a:xfrm>
                                <a:off x="4579164" y="3203653"/>
                                <a:ext cx="1244833" cy="1020397"/>
                                <a:chOff x="4579164" y="3203653"/>
                                <a:chExt cx="1244833" cy="1020397"/>
                              </a:xfrm>
                            </p:grpSpPr>
                            <p:sp>
                              <p:nvSpPr>
                                <p:cNvPr id="10137" name="Google Shape;10137;p7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4" name="Google Shape;10144;p74"/>
                                <p:cNvGrpSpPr/>
                                <p:nvPr/>
                              </p:nvGrpSpPr>
                              <p:grpSpPr>
                                <a:xfrm>
                                  <a:off x="4579164" y="3203653"/>
                                  <a:ext cx="1244833" cy="1020397"/>
                                  <a:chOff x="4579164" y="3203653"/>
                                  <a:chExt cx="1244833" cy="1020397"/>
                                </a:xfrm>
                              </p:grpSpPr>
                              <p:sp>
                                <p:nvSpPr>
                                  <p:cNvPr id="10145" name="Google Shape;10145;p7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0" name="Google Shape;10150;p74"/>
                                  <p:cNvGrpSpPr/>
                                  <p:nvPr/>
                                </p:nvGrpSpPr>
                                <p:grpSpPr>
                                  <a:xfrm>
                                    <a:off x="4579164" y="3203653"/>
                                    <a:ext cx="1244833" cy="1020397"/>
                                    <a:chOff x="4579164" y="3203653"/>
                                    <a:chExt cx="1244833" cy="1020397"/>
                                  </a:xfrm>
                                </p:grpSpPr>
                                <p:sp>
                                  <p:nvSpPr>
                                    <p:cNvPr id="10151" name="Google Shape;10151;p7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0155" name="Google Shape;10155;p7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58" name="Google Shape;10158;p7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0159" name="Google Shape;10159;p74"/>
              <p:cNvGrpSpPr/>
              <p:nvPr/>
            </p:nvGrpSpPr>
            <p:grpSpPr>
              <a:xfrm>
                <a:off x="4595437" y="3598775"/>
                <a:ext cx="37776" cy="32451"/>
                <a:chOff x="4595437" y="3598775"/>
                <a:chExt cx="37776" cy="32451"/>
              </a:xfrm>
            </p:grpSpPr>
            <p:sp>
              <p:nvSpPr>
                <p:cNvPr id="10160" name="Google Shape;10160;p7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74"/>
              <p:cNvGrpSpPr/>
              <p:nvPr/>
            </p:nvGrpSpPr>
            <p:grpSpPr>
              <a:xfrm>
                <a:off x="4641864" y="3524443"/>
                <a:ext cx="37776" cy="32380"/>
                <a:chOff x="4641864" y="3524443"/>
                <a:chExt cx="37776" cy="32380"/>
              </a:xfrm>
            </p:grpSpPr>
            <p:sp>
              <p:nvSpPr>
                <p:cNvPr id="10163" name="Google Shape;10163;p7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74"/>
              <p:cNvGrpSpPr/>
              <p:nvPr/>
            </p:nvGrpSpPr>
            <p:grpSpPr>
              <a:xfrm>
                <a:off x="4648431" y="3893901"/>
                <a:ext cx="37776" cy="32357"/>
                <a:chOff x="4648431" y="3893901"/>
                <a:chExt cx="37776" cy="32357"/>
              </a:xfrm>
            </p:grpSpPr>
            <p:sp>
              <p:nvSpPr>
                <p:cNvPr id="10166" name="Google Shape;10166;p7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74"/>
              <p:cNvGrpSpPr/>
              <p:nvPr/>
            </p:nvGrpSpPr>
            <p:grpSpPr>
              <a:xfrm>
                <a:off x="4567752" y="3722908"/>
                <a:ext cx="37870" cy="32380"/>
                <a:chOff x="4567752" y="3722908"/>
                <a:chExt cx="37870" cy="32380"/>
              </a:xfrm>
            </p:grpSpPr>
            <p:sp>
              <p:nvSpPr>
                <p:cNvPr id="10169" name="Google Shape;10169;p7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4"/>
              <p:cNvGrpSpPr/>
              <p:nvPr/>
            </p:nvGrpSpPr>
            <p:grpSpPr>
              <a:xfrm>
                <a:off x="4617506" y="3652052"/>
                <a:ext cx="37783" cy="32357"/>
                <a:chOff x="4617506" y="3652052"/>
                <a:chExt cx="37783" cy="32357"/>
              </a:xfrm>
            </p:grpSpPr>
            <p:sp>
              <p:nvSpPr>
                <p:cNvPr id="10172" name="Google Shape;10172;p7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74"/>
              <p:cNvGrpSpPr/>
              <p:nvPr/>
            </p:nvGrpSpPr>
            <p:grpSpPr>
              <a:xfrm>
                <a:off x="4739005" y="3554149"/>
                <a:ext cx="37870" cy="32357"/>
                <a:chOff x="4739005" y="3554149"/>
                <a:chExt cx="37870" cy="32357"/>
              </a:xfrm>
            </p:grpSpPr>
            <p:sp>
              <p:nvSpPr>
                <p:cNvPr id="10175" name="Google Shape;10175;p7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74"/>
              <p:cNvGrpSpPr/>
              <p:nvPr/>
            </p:nvGrpSpPr>
            <p:grpSpPr>
              <a:xfrm>
                <a:off x="4806557" y="3630258"/>
                <a:ext cx="37776" cy="32364"/>
                <a:chOff x="4806557" y="3630258"/>
                <a:chExt cx="37776" cy="32364"/>
              </a:xfrm>
            </p:grpSpPr>
            <p:sp>
              <p:nvSpPr>
                <p:cNvPr id="10178" name="Google Shape;10178;p7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74"/>
              <p:cNvGrpSpPr/>
              <p:nvPr/>
            </p:nvGrpSpPr>
            <p:grpSpPr>
              <a:xfrm>
                <a:off x="4737007" y="4004357"/>
                <a:ext cx="37870" cy="32357"/>
                <a:chOff x="4737007" y="4004357"/>
                <a:chExt cx="37870" cy="32357"/>
              </a:xfrm>
            </p:grpSpPr>
            <p:sp>
              <p:nvSpPr>
                <p:cNvPr id="10181" name="Google Shape;10181;p7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74"/>
              <p:cNvGrpSpPr/>
              <p:nvPr/>
            </p:nvGrpSpPr>
            <p:grpSpPr>
              <a:xfrm>
                <a:off x="4773634" y="4208627"/>
                <a:ext cx="37776" cy="32357"/>
                <a:chOff x="4773634" y="4208627"/>
                <a:chExt cx="37776" cy="32357"/>
              </a:xfrm>
            </p:grpSpPr>
            <p:sp>
              <p:nvSpPr>
                <p:cNvPr id="10184" name="Google Shape;10184;p7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74"/>
              <p:cNvGrpSpPr/>
              <p:nvPr/>
            </p:nvGrpSpPr>
            <p:grpSpPr>
              <a:xfrm>
                <a:off x="4888282" y="4074764"/>
                <a:ext cx="37776" cy="32451"/>
                <a:chOff x="4888282" y="4074764"/>
                <a:chExt cx="37776" cy="32451"/>
              </a:xfrm>
            </p:grpSpPr>
            <p:sp>
              <p:nvSpPr>
                <p:cNvPr id="10187" name="Google Shape;10187;p7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74"/>
              <p:cNvGrpSpPr/>
              <p:nvPr/>
            </p:nvGrpSpPr>
            <p:grpSpPr>
              <a:xfrm>
                <a:off x="4901315" y="3804271"/>
                <a:ext cx="37776" cy="32364"/>
                <a:chOff x="4901315" y="3804271"/>
                <a:chExt cx="37776" cy="32364"/>
              </a:xfrm>
            </p:grpSpPr>
            <p:sp>
              <p:nvSpPr>
                <p:cNvPr id="10190" name="Google Shape;10190;p7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74"/>
              <p:cNvGrpSpPr/>
              <p:nvPr/>
            </p:nvGrpSpPr>
            <p:grpSpPr>
              <a:xfrm>
                <a:off x="4866394" y="3715035"/>
                <a:ext cx="37846" cy="32357"/>
                <a:chOff x="4866394" y="3715035"/>
                <a:chExt cx="37846" cy="32357"/>
              </a:xfrm>
            </p:grpSpPr>
            <p:sp>
              <p:nvSpPr>
                <p:cNvPr id="10193" name="Google Shape;10193;p7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74"/>
              <p:cNvGrpSpPr/>
              <p:nvPr/>
            </p:nvGrpSpPr>
            <p:grpSpPr>
              <a:xfrm>
                <a:off x="4979233" y="3839798"/>
                <a:ext cx="37878" cy="32420"/>
                <a:chOff x="4979233" y="3839798"/>
                <a:chExt cx="37878" cy="32420"/>
              </a:xfrm>
            </p:grpSpPr>
            <p:sp>
              <p:nvSpPr>
                <p:cNvPr id="10196" name="Google Shape;10196;p7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74"/>
              <p:cNvGrpSpPr/>
              <p:nvPr/>
            </p:nvGrpSpPr>
            <p:grpSpPr>
              <a:xfrm>
                <a:off x="4790662" y="3679147"/>
                <a:ext cx="37783" cy="32380"/>
                <a:chOff x="4790662" y="3679147"/>
                <a:chExt cx="37783" cy="32380"/>
              </a:xfrm>
            </p:grpSpPr>
            <p:sp>
              <p:nvSpPr>
                <p:cNvPr id="10199" name="Google Shape;10199;p7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74"/>
              <p:cNvGrpSpPr/>
              <p:nvPr/>
            </p:nvGrpSpPr>
            <p:grpSpPr>
              <a:xfrm>
                <a:off x="4857263" y="3557861"/>
                <a:ext cx="37776" cy="32357"/>
                <a:chOff x="4857263" y="3557861"/>
                <a:chExt cx="37776" cy="32357"/>
              </a:xfrm>
            </p:grpSpPr>
            <p:sp>
              <p:nvSpPr>
                <p:cNvPr id="10202" name="Google Shape;10202;p7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74"/>
              <p:cNvGrpSpPr/>
              <p:nvPr/>
            </p:nvGrpSpPr>
            <p:grpSpPr>
              <a:xfrm>
                <a:off x="4883902" y="3648033"/>
                <a:ext cx="37783" cy="32380"/>
                <a:chOff x="4883902" y="3648033"/>
                <a:chExt cx="37783" cy="32380"/>
              </a:xfrm>
            </p:grpSpPr>
            <p:sp>
              <p:nvSpPr>
                <p:cNvPr id="10205" name="Google Shape;10205;p7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4"/>
              <p:cNvGrpSpPr/>
              <p:nvPr/>
            </p:nvGrpSpPr>
            <p:grpSpPr>
              <a:xfrm>
                <a:off x="4907780" y="3347220"/>
                <a:ext cx="37878" cy="32357"/>
                <a:chOff x="4907780" y="3347220"/>
                <a:chExt cx="37878" cy="32357"/>
              </a:xfrm>
            </p:grpSpPr>
            <p:sp>
              <p:nvSpPr>
                <p:cNvPr id="10208" name="Google Shape;10208;p7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4"/>
              <p:cNvGrpSpPr/>
              <p:nvPr/>
            </p:nvGrpSpPr>
            <p:grpSpPr>
              <a:xfrm>
                <a:off x="5065048" y="3738150"/>
                <a:ext cx="37783" cy="32364"/>
                <a:chOff x="5065048" y="3738150"/>
                <a:chExt cx="37783" cy="32364"/>
              </a:xfrm>
            </p:grpSpPr>
            <p:sp>
              <p:nvSpPr>
                <p:cNvPr id="10211" name="Google Shape;10211;p7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74"/>
              <p:cNvGrpSpPr/>
              <p:nvPr/>
            </p:nvGrpSpPr>
            <p:grpSpPr>
              <a:xfrm>
                <a:off x="5071616" y="3284615"/>
                <a:ext cx="37783" cy="32357"/>
                <a:chOff x="5071616" y="3284615"/>
                <a:chExt cx="37783" cy="32357"/>
              </a:xfrm>
            </p:grpSpPr>
            <p:sp>
              <p:nvSpPr>
                <p:cNvPr id="10214" name="Google Shape;10214;p7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74"/>
              <p:cNvGrpSpPr/>
              <p:nvPr/>
            </p:nvGrpSpPr>
            <p:grpSpPr>
              <a:xfrm>
                <a:off x="5389291" y="3759921"/>
                <a:ext cx="37783" cy="32380"/>
                <a:chOff x="5389291" y="3759921"/>
                <a:chExt cx="37783" cy="32380"/>
              </a:xfrm>
            </p:grpSpPr>
            <p:sp>
              <p:nvSpPr>
                <p:cNvPr id="10217" name="Google Shape;10217;p7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74"/>
              <p:cNvGrpSpPr/>
              <p:nvPr/>
            </p:nvGrpSpPr>
            <p:grpSpPr>
              <a:xfrm>
                <a:off x="5431534" y="3632932"/>
                <a:ext cx="37878" cy="32451"/>
                <a:chOff x="5431534" y="3632932"/>
                <a:chExt cx="37878" cy="32451"/>
              </a:xfrm>
            </p:grpSpPr>
            <p:sp>
              <p:nvSpPr>
                <p:cNvPr id="10220" name="Google Shape;10220;p7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74"/>
              <p:cNvGrpSpPr/>
              <p:nvPr/>
            </p:nvGrpSpPr>
            <p:grpSpPr>
              <a:xfrm>
                <a:off x="5540755" y="3544829"/>
                <a:ext cx="37783" cy="32357"/>
                <a:chOff x="5540755" y="3544829"/>
                <a:chExt cx="37783" cy="32357"/>
              </a:xfrm>
            </p:grpSpPr>
            <p:sp>
              <p:nvSpPr>
                <p:cNvPr id="10223" name="Google Shape;10223;p7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74"/>
              <p:cNvGrpSpPr/>
              <p:nvPr/>
            </p:nvGrpSpPr>
            <p:grpSpPr>
              <a:xfrm>
                <a:off x="5579293" y="3412107"/>
                <a:ext cx="37776" cy="32357"/>
                <a:chOff x="5579293" y="3412107"/>
                <a:chExt cx="37776" cy="32357"/>
              </a:xfrm>
            </p:grpSpPr>
            <p:sp>
              <p:nvSpPr>
                <p:cNvPr id="10226" name="Google Shape;10226;p7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74"/>
              <p:cNvGrpSpPr/>
              <p:nvPr/>
            </p:nvGrpSpPr>
            <p:grpSpPr>
              <a:xfrm>
                <a:off x="5801346" y="3284615"/>
                <a:ext cx="37783" cy="32357"/>
                <a:chOff x="5801346" y="3284615"/>
                <a:chExt cx="37783" cy="32357"/>
              </a:xfrm>
            </p:grpSpPr>
            <p:sp>
              <p:nvSpPr>
                <p:cNvPr id="10229" name="Google Shape;10229;p7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74"/>
              <p:cNvGrpSpPr/>
              <p:nvPr/>
            </p:nvGrpSpPr>
            <p:grpSpPr>
              <a:xfrm>
                <a:off x="5763578" y="3399067"/>
                <a:ext cx="37776" cy="32364"/>
                <a:chOff x="5763578" y="3399067"/>
                <a:chExt cx="37776" cy="32364"/>
              </a:xfrm>
            </p:grpSpPr>
            <p:sp>
              <p:nvSpPr>
                <p:cNvPr id="10232" name="Google Shape;10232;p7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74"/>
              <p:cNvGrpSpPr/>
              <p:nvPr/>
            </p:nvGrpSpPr>
            <p:grpSpPr>
              <a:xfrm>
                <a:off x="5395858" y="3230952"/>
                <a:ext cx="37776" cy="32364"/>
                <a:chOff x="5395858" y="3230952"/>
                <a:chExt cx="37776" cy="32364"/>
              </a:xfrm>
            </p:grpSpPr>
            <p:sp>
              <p:nvSpPr>
                <p:cNvPr id="10235" name="Google Shape;10235;p7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4"/>
              <p:cNvGrpSpPr/>
              <p:nvPr/>
            </p:nvGrpSpPr>
            <p:grpSpPr>
              <a:xfrm>
                <a:off x="5264088" y="3188237"/>
                <a:ext cx="37776" cy="32357"/>
                <a:chOff x="5264088" y="3188237"/>
                <a:chExt cx="37776" cy="32357"/>
              </a:xfrm>
            </p:grpSpPr>
            <p:sp>
              <p:nvSpPr>
                <p:cNvPr id="10238" name="Google Shape;10238;p7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74"/>
              <p:cNvGrpSpPr/>
              <p:nvPr/>
            </p:nvGrpSpPr>
            <p:grpSpPr>
              <a:xfrm>
                <a:off x="5585758" y="3237425"/>
                <a:ext cx="37878" cy="32357"/>
                <a:chOff x="5585758" y="3237425"/>
                <a:chExt cx="37878" cy="32357"/>
              </a:xfrm>
            </p:grpSpPr>
            <p:sp>
              <p:nvSpPr>
                <p:cNvPr id="10241" name="Google Shape;10241;p7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74"/>
              <p:cNvGrpSpPr/>
              <p:nvPr/>
            </p:nvGrpSpPr>
            <p:grpSpPr>
              <a:xfrm>
                <a:off x="4874196" y="3291088"/>
                <a:ext cx="37878" cy="32451"/>
                <a:chOff x="4874196" y="3291088"/>
                <a:chExt cx="37878" cy="32451"/>
              </a:xfrm>
            </p:grpSpPr>
            <p:sp>
              <p:nvSpPr>
                <p:cNvPr id="10244" name="Google Shape;10244;p7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74"/>
              <p:cNvGrpSpPr/>
              <p:nvPr/>
            </p:nvGrpSpPr>
            <p:grpSpPr>
              <a:xfrm>
                <a:off x="5197770" y="3785466"/>
                <a:ext cx="37783" cy="32427"/>
                <a:chOff x="5197770" y="3785466"/>
                <a:chExt cx="37783" cy="32427"/>
              </a:xfrm>
            </p:grpSpPr>
            <p:sp>
              <p:nvSpPr>
                <p:cNvPr id="10247" name="Google Shape;10247;p7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74"/>
              <p:cNvGrpSpPr/>
              <p:nvPr/>
            </p:nvGrpSpPr>
            <p:grpSpPr>
              <a:xfrm>
                <a:off x="5177699" y="3492117"/>
                <a:ext cx="37776" cy="32357"/>
                <a:chOff x="5177699" y="3492117"/>
                <a:chExt cx="37776" cy="32357"/>
              </a:xfrm>
            </p:grpSpPr>
            <p:sp>
              <p:nvSpPr>
                <p:cNvPr id="10250" name="Google Shape;10250;p7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2" name="Google Shape;10252;p74"/>
              <p:cNvGrpSpPr/>
              <p:nvPr/>
            </p:nvGrpSpPr>
            <p:grpSpPr>
              <a:xfrm>
                <a:off x="5349431" y="3622346"/>
                <a:ext cx="37870" cy="32380"/>
                <a:chOff x="5349431" y="3622346"/>
                <a:chExt cx="37870" cy="32380"/>
              </a:xfrm>
            </p:grpSpPr>
            <p:sp>
              <p:nvSpPr>
                <p:cNvPr id="10253" name="Google Shape;10253;p7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74"/>
              <p:cNvGrpSpPr/>
              <p:nvPr/>
            </p:nvGrpSpPr>
            <p:grpSpPr>
              <a:xfrm>
                <a:off x="5068855" y="3563980"/>
                <a:ext cx="53954" cy="46223"/>
                <a:chOff x="5068855" y="3563980"/>
                <a:chExt cx="53954" cy="46223"/>
              </a:xfrm>
            </p:grpSpPr>
            <p:sp>
              <p:nvSpPr>
                <p:cNvPr id="10256" name="Google Shape;10256;p7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74"/>
              <p:cNvGrpSpPr/>
              <p:nvPr/>
            </p:nvGrpSpPr>
            <p:grpSpPr>
              <a:xfrm>
                <a:off x="5037654" y="3392507"/>
                <a:ext cx="37870" cy="32451"/>
                <a:chOff x="5037654" y="3392507"/>
                <a:chExt cx="37870" cy="32451"/>
              </a:xfrm>
            </p:grpSpPr>
            <p:sp>
              <p:nvSpPr>
                <p:cNvPr id="10259" name="Google Shape;10259;p7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74"/>
              <p:cNvGrpSpPr/>
              <p:nvPr/>
            </p:nvGrpSpPr>
            <p:grpSpPr>
              <a:xfrm>
                <a:off x="5456560" y="3368629"/>
                <a:ext cx="37870" cy="32451"/>
                <a:chOff x="5456560" y="3368629"/>
                <a:chExt cx="37870" cy="32451"/>
              </a:xfrm>
            </p:grpSpPr>
            <p:sp>
              <p:nvSpPr>
                <p:cNvPr id="10262" name="Google Shape;10262;p7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4" name="Google Shape;10264;p74"/>
              <p:cNvGrpSpPr/>
              <p:nvPr/>
            </p:nvGrpSpPr>
            <p:grpSpPr>
              <a:xfrm>
                <a:off x="4755749" y="3501516"/>
                <a:ext cx="46246" cy="39608"/>
                <a:chOff x="4755749" y="3501516"/>
                <a:chExt cx="46246" cy="39608"/>
              </a:xfrm>
            </p:grpSpPr>
            <p:sp>
              <p:nvSpPr>
                <p:cNvPr id="10265" name="Google Shape;10265;p7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74"/>
              <p:cNvGrpSpPr/>
              <p:nvPr/>
            </p:nvGrpSpPr>
            <p:grpSpPr>
              <a:xfrm>
                <a:off x="4681346" y="3485582"/>
                <a:ext cx="37783" cy="32427"/>
                <a:chOff x="4681346" y="3485582"/>
                <a:chExt cx="37783" cy="32427"/>
              </a:xfrm>
            </p:grpSpPr>
            <p:sp>
              <p:nvSpPr>
                <p:cNvPr id="10268" name="Google Shape;10268;p7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4"/>
              <p:cNvGrpSpPr/>
              <p:nvPr/>
            </p:nvGrpSpPr>
            <p:grpSpPr>
              <a:xfrm>
                <a:off x="4767067" y="3291088"/>
                <a:ext cx="37878" cy="32451"/>
                <a:chOff x="4767067" y="3291088"/>
                <a:chExt cx="37878" cy="32451"/>
              </a:xfrm>
            </p:grpSpPr>
            <p:sp>
              <p:nvSpPr>
                <p:cNvPr id="10271" name="Google Shape;10271;p7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74"/>
              <p:cNvGrpSpPr/>
              <p:nvPr/>
            </p:nvGrpSpPr>
            <p:grpSpPr>
              <a:xfrm>
                <a:off x="4687819" y="3405539"/>
                <a:ext cx="37776" cy="32451"/>
                <a:chOff x="4687819" y="3405539"/>
                <a:chExt cx="37776" cy="32451"/>
              </a:xfrm>
            </p:grpSpPr>
            <p:sp>
              <p:nvSpPr>
                <p:cNvPr id="10274" name="Google Shape;10274;p7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4"/>
              <p:cNvGrpSpPr/>
              <p:nvPr/>
            </p:nvGrpSpPr>
            <p:grpSpPr>
              <a:xfrm>
                <a:off x="4923101" y="3444809"/>
                <a:ext cx="52813" cy="45318"/>
                <a:chOff x="4923101" y="3444809"/>
                <a:chExt cx="52813" cy="45318"/>
              </a:xfrm>
            </p:grpSpPr>
            <p:sp>
              <p:nvSpPr>
                <p:cNvPr id="10277" name="Google Shape;10277;p7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4"/>
              <p:cNvGrpSpPr/>
              <p:nvPr/>
            </p:nvGrpSpPr>
            <p:grpSpPr>
              <a:xfrm>
                <a:off x="4846040" y="3654750"/>
                <a:ext cx="31405" cy="26993"/>
                <a:chOff x="4846040" y="3654750"/>
                <a:chExt cx="31405" cy="26993"/>
              </a:xfrm>
            </p:grpSpPr>
            <p:sp>
              <p:nvSpPr>
                <p:cNvPr id="10280" name="Google Shape;10280;p7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74"/>
              <p:cNvGrpSpPr/>
              <p:nvPr/>
            </p:nvGrpSpPr>
            <p:grpSpPr>
              <a:xfrm>
                <a:off x="4925673" y="3691700"/>
                <a:ext cx="40253" cy="34472"/>
                <a:chOff x="4925673" y="3691700"/>
                <a:chExt cx="40253" cy="34472"/>
              </a:xfrm>
            </p:grpSpPr>
            <p:sp>
              <p:nvSpPr>
                <p:cNvPr id="10283" name="Google Shape;10283;p7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74"/>
              <p:cNvGrpSpPr/>
              <p:nvPr/>
            </p:nvGrpSpPr>
            <p:grpSpPr>
              <a:xfrm>
                <a:off x="4894653" y="3740848"/>
                <a:ext cx="31405" cy="26906"/>
                <a:chOff x="4894653" y="3740848"/>
                <a:chExt cx="31405" cy="26906"/>
              </a:xfrm>
            </p:grpSpPr>
            <p:sp>
              <p:nvSpPr>
                <p:cNvPr id="10286" name="Google Shape;10286;p7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74"/>
              <p:cNvGrpSpPr/>
              <p:nvPr/>
            </p:nvGrpSpPr>
            <p:grpSpPr>
              <a:xfrm>
                <a:off x="4962300" y="3696348"/>
                <a:ext cx="38255" cy="32773"/>
                <a:chOff x="4962300" y="3696348"/>
                <a:chExt cx="38255" cy="32773"/>
              </a:xfrm>
            </p:grpSpPr>
            <p:sp>
              <p:nvSpPr>
                <p:cNvPr id="10289" name="Google Shape;10289;p7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74"/>
              <p:cNvGrpSpPr/>
              <p:nvPr/>
            </p:nvGrpSpPr>
            <p:grpSpPr>
              <a:xfrm>
                <a:off x="4980185" y="3743349"/>
                <a:ext cx="31499" cy="26969"/>
                <a:chOff x="4980185" y="3743349"/>
                <a:chExt cx="31499" cy="26969"/>
              </a:xfrm>
            </p:grpSpPr>
            <p:sp>
              <p:nvSpPr>
                <p:cNvPr id="10292" name="Google Shape;10292;p7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74"/>
              <p:cNvGrpSpPr/>
              <p:nvPr/>
            </p:nvGrpSpPr>
            <p:grpSpPr>
              <a:xfrm>
                <a:off x="5013768" y="3734312"/>
                <a:ext cx="31499" cy="26969"/>
                <a:chOff x="5013768" y="3734312"/>
                <a:chExt cx="31499" cy="26969"/>
              </a:xfrm>
            </p:grpSpPr>
            <p:sp>
              <p:nvSpPr>
                <p:cNvPr id="10295" name="Google Shape;10295;p7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74"/>
              <p:cNvGrpSpPr/>
              <p:nvPr/>
            </p:nvGrpSpPr>
            <p:grpSpPr>
              <a:xfrm>
                <a:off x="5036703" y="3764545"/>
                <a:ext cx="31499" cy="26898"/>
                <a:chOff x="5036703" y="3764545"/>
                <a:chExt cx="31499" cy="26898"/>
              </a:xfrm>
            </p:grpSpPr>
            <p:sp>
              <p:nvSpPr>
                <p:cNvPr id="10298" name="Google Shape;10298;p7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74"/>
              <p:cNvGrpSpPr/>
              <p:nvPr/>
            </p:nvGrpSpPr>
            <p:grpSpPr>
              <a:xfrm>
                <a:off x="4953546" y="3768352"/>
                <a:ext cx="31405" cy="26898"/>
                <a:chOff x="4953546" y="3768352"/>
                <a:chExt cx="31405" cy="26898"/>
              </a:xfrm>
            </p:grpSpPr>
            <p:sp>
              <p:nvSpPr>
                <p:cNvPr id="10301" name="Google Shape;10301;p7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74"/>
              <p:cNvGrpSpPr/>
              <p:nvPr/>
            </p:nvGrpSpPr>
            <p:grpSpPr>
              <a:xfrm>
                <a:off x="4964770" y="3814016"/>
                <a:ext cx="31499" cy="26993"/>
                <a:chOff x="4964770" y="3814016"/>
                <a:chExt cx="31499" cy="26993"/>
              </a:xfrm>
            </p:grpSpPr>
            <p:sp>
              <p:nvSpPr>
                <p:cNvPr id="10304" name="Google Shape;10304;p7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74"/>
              <p:cNvGrpSpPr/>
              <p:nvPr/>
            </p:nvGrpSpPr>
            <p:grpSpPr>
              <a:xfrm>
                <a:off x="4923290" y="3800504"/>
                <a:ext cx="31468" cy="26898"/>
                <a:chOff x="4923290" y="3800504"/>
                <a:chExt cx="31468" cy="26898"/>
              </a:xfrm>
            </p:grpSpPr>
            <p:sp>
              <p:nvSpPr>
                <p:cNvPr id="10307" name="Google Shape;10307;p7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74"/>
              <p:cNvGrpSpPr/>
              <p:nvPr/>
            </p:nvGrpSpPr>
            <p:grpSpPr>
              <a:xfrm>
                <a:off x="5108534" y="3650943"/>
                <a:ext cx="31405" cy="26993"/>
                <a:chOff x="5108534" y="3650943"/>
                <a:chExt cx="31405" cy="26993"/>
              </a:xfrm>
            </p:grpSpPr>
            <p:sp>
              <p:nvSpPr>
                <p:cNvPr id="10310" name="Google Shape;10310;p7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4"/>
              <p:cNvGrpSpPr/>
              <p:nvPr/>
            </p:nvGrpSpPr>
            <p:grpSpPr>
              <a:xfrm>
                <a:off x="5119380" y="3760739"/>
                <a:ext cx="31499" cy="26993"/>
                <a:chOff x="5119380" y="3760739"/>
                <a:chExt cx="31499" cy="26993"/>
              </a:xfrm>
            </p:grpSpPr>
            <p:sp>
              <p:nvSpPr>
                <p:cNvPr id="10313" name="Google Shape;10313;p7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74"/>
              <p:cNvGrpSpPr/>
              <p:nvPr/>
            </p:nvGrpSpPr>
            <p:grpSpPr>
              <a:xfrm>
                <a:off x="5119380" y="3788235"/>
                <a:ext cx="31499" cy="26993"/>
                <a:chOff x="5119380" y="3788235"/>
                <a:chExt cx="31499" cy="26993"/>
              </a:xfrm>
            </p:grpSpPr>
            <p:sp>
              <p:nvSpPr>
                <p:cNvPr id="10316" name="Google Shape;10316;p7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4"/>
              <p:cNvGrpSpPr/>
              <p:nvPr/>
            </p:nvGrpSpPr>
            <p:grpSpPr>
              <a:xfrm>
                <a:off x="5158005" y="3875284"/>
                <a:ext cx="31405" cy="27001"/>
                <a:chOff x="5158005" y="3875284"/>
                <a:chExt cx="31405" cy="27001"/>
              </a:xfrm>
            </p:grpSpPr>
            <p:sp>
              <p:nvSpPr>
                <p:cNvPr id="10319" name="Google Shape;10319;p7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74"/>
              <p:cNvGrpSpPr/>
              <p:nvPr/>
            </p:nvGrpSpPr>
            <p:grpSpPr>
              <a:xfrm>
                <a:off x="5233163" y="3764545"/>
                <a:ext cx="31499" cy="26898"/>
                <a:chOff x="5233163" y="3764545"/>
                <a:chExt cx="31499" cy="26898"/>
              </a:xfrm>
            </p:grpSpPr>
            <p:sp>
              <p:nvSpPr>
                <p:cNvPr id="10322" name="Google Shape;10322;p7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74"/>
              <p:cNvGrpSpPr/>
              <p:nvPr/>
            </p:nvGrpSpPr>
            <p:grpSpPr>
              <a:xfrm>
                <a:off x="5276168" y="3805545"/>
                <a:ext cx="31499" cy="26906"/>
                <a:chOff x="5276168" y="3805545"/>
                <a:chExt cx="31499" cy="26906"/>
              </a:xfrm>
            </p:grpSpPr>
            <p:sp>
              <p:nvSpPr>
                <p:cNvPr id="10325" name="Google Shape;10325;p7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74"/>
              <p:cNvGrpSpPr/>
              <p:nvPr/>
            </p:nvGrpSpPr>
            <p:grpSpPr>
              <a:xfrm>
                <a:off x="5294053" y="3851933"/>
                <a:ext cx="31405" cy="26945"/>
                <a:chOff x="5294053" y="3851933"/>
                <a:chExt cx="31405" cy="26945"/>
              </a:xfrm>
            </p:grpSpPr>
            <p:sp>
              <p:nvSpPr>
                <p:cNvPr id="10328" name="Google Shape;10328;p7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0" name="Google Shape;10330;p74"/>
              <p:cNvGrpSpPr/>
              <p:nvPr/>
            </p:nvGrpSpPr>
            <p:grpSpPr>
              <a:xfrm>
                <a:off x="5341723" y="3851902"/>
                <a:ext cx="31405" cy="26977"/>
                <a:chOff x="5341723" y="3851902"/>
                <a:chExt cx="31405" cy="26977"/>
              </a:xfrm>
            </p:grpSpPr>
            <p:sp>
              <p:nvSpPr>
                <p:cNvPr id="10331" name="Google Shape;10331;p7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4"/>
              <p:cNvGrpSpPr/>
              <p:nvPr/>
            </p:nvGrpSpPr>
            <p:grpSpPr>
              <a:xfrm>
                <a:off x="5054871" y="3507855"/>
                <a:ext cx="31405" cy="26993"/>
                <a:chOff x="5054871" y="3507855"/>
                <a:chExt cx="31405" cy="26993"/>
              </a:xfrm>
            </p:grpSpPr>
            <p:sp>
              <p:nvSpPr>
                <p:cNvPr id="10334" name="Google Shape;10334;p7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74"/>
              <p:cNvGrpSpPr/>
              <p:nvPr/>
            </p:nvGrpSpPr>
            <p:grpSpPr>
              <a:xfrm>
                <a:off x="4876579" y="3675325"/>
                <a:ext cx="31405" cy="26969"/>
                <a:chOff x="4876579" y="3675325"/>
                <a:chExt cx="31405" cy="26969"/>
              </a:xfrm>
            </p:grpSpPr>
            <p:sp>
              <p:nvSpPr>
                <p:cNvPr id="10337" name="Google Shape;10337;p7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4"/>
              <p:cNvGrpSpPr/>
              <p:nvPr/>
            </p:nvGrpSpPr>
            <p:grpSpPr>
              <a:xfrm>
                <a:off x="4842233" y="3688333"/>
                <a:ext cx="31405" cy="26993"/>
                <a:chOff x="4842233" y="3688333"/>
                <a:chExt cx="31405" cy="26993"/>
              </a:xfrm>
            </p:grpSpPr>
            <p:sp>
              <p:nvSpPr>
                <p:cNvPr id="10340" name="Google Shape;10340;p7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74"/>
              <p:cNvGrpSpPr/>
              <p:nvPr/>
            </p:nvGrpSpPr>
            <p:grpSpPr>
              <a:xfrm>
                <a:off x="5187876" y="3608032"/>
                <a:ext cx="31405" cy="27001"/>
                <a:chOff x="5187876" y="3608032"/>
                <a:chExt cx="31405" cy="27001"/>
              </a:xfrm>
            </p:grpSpPr>
            <p:sp>
              <p:nvSpPr>
                <p:cNvPr id="10343" name="Google Shape;10343;p7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5" name="Google Shape;10345;p7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7" name="Google Shape;10347;p74"/>
              <p:cNvGrpSpPr/>
              <p:nvPr/>
            </p:nvGrpSpPr>
            <p:grpSpPr>
              <a:xfrm>
                <a:off x="5269224" y="3304167"/>
                <a:ext cx="40253" cy="34402"/>
                <a:chOff x="5269224" y="3304167"/>
                <a:chExt cx="40253" cy="34402"/>
              </a:xfrm>
            </p:grpSpPr>
            <p:sp>
              <p:nvSpPr>
                <p:cNvPr id="10348" name="Google Shape;10348;p7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74"/>
              <p:cNvGrpSpPr/>
              <p:nvPr/>
            </p:nvGrpSpPr>
            <p:grpSpPr>
              <a:xfrm>
                <a:off x="5327354" y="3476615"/>
                <a:ext cx="49864" cy="42723"/>
                <a:chOff x="5327354" y="3476615"/>
                <a:chExt cx="49864" cy="42723"/>
              </a:xfrm>
            </p:grpSpPr>
            <p:sp>
              <p:nvSpPr>
                <p:cNvPr id="10351" name="Google Shape;10351;p7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7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5" name="Google Shape;10355;p74"/>
              <p:cNvGrpSpPr/>
              <p:nvPr/>
            </p:nvGrpSpPr>
            <p:grpSpPr>
              <a:xfrm>
                <a:off x="5341723" y="3775957"/>
                <a:ext cx="31405" cy="26898"/>
                <a:chOff x="5341723" y="3775957"/>
                <a:chExt cx="31405" cy="26898"/>
              </a:xfrm>
            </p:grpSpPr>
            <p:sp>
              <p:nvSpPr>
                <p:cNvPr id="10356" name="Google Shape;10356;p7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74"/>
              <p:cNvGrpSpPr/>
              <p:nvPr/>
            </p:nvGrpSpPr>
            <p:grpSpPr>
              <a:xfrm>
                <a:off x="5439053" y="3699274"/>
                <a:ext cx="31405" cy="26898"/>
                <a:chOff x="5439053" y="3699274"/>
                <a:chExt cx="31405" cy="26898"/>
              </a:xfrm>
            </p:grpSpPr>
            <p:sp>
              <p:nvSpPr>
                <p:cNvPr id="10359" name="Google Shape;10359;p7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74"/>
              <p:cNvGrpSpPr/>
              <p:nvPr/>
            </p:nvGrpSpPr>
            <p:grpSpPr>
              <a:xfrm>
                <a:off x="5412414" y="3622307"/>
                <a:ext cx="31499" cy="26993"/>
                <a:chOff x="5412414" y="3622307"/>
                <a:chExt cx="31499" cy="26993"/>
              </a:xfrm>
            </p:grpSpPr>
            <p:sp>
              <p:nvSpPr>
                <p:cNvPr id="10362" name="Google Shape;10362;p7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74"/>
              <p:cNvGrpSpPr/>
              <p:nvPr/>
            </p:nvGrpSpPr>
            <p:grpSpPr>
              <a:xfrm>
                <a:off x="5476254" y="3473949"/>
                <a:ext cx="26835" cy="26930"/>
                <a:chOff x="5476254" y="3473949"/>
                <a:chExt cx="26835" cy="26930"/>
              </a:xfrm>
            </p:grpSpPr>
            <p:sp>
              <p:nvSpPr>
                <p:cNvPr id="10365" name="Google Shape;10365;p7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4"/>
              <p:cNvGrpSpPr/>
              <p:nvPr/>
            </p:nvGrpSpPr>
            <p:grpSpPr>
              <a:xfrm>
                <a:off x="5564547" y="3481594"/>
                <a:ext cx="31397" cy="26898"/>
                <a:chOff x="5564547" y="3481594"/>
                <a:chExt cx="31397" cy="26898"/>
              </a:xfrm>
            </p:grpSpPr>
            <p:sp>
              <p:nvSpPr>
                <p:cNvPr id="10368" name="Google Shape;10368;p7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4"/>
              <p:cNvGrpSpPr/>
              <p:nvPr/>
            </p:nvGrpSpPr>
            <p:grpSpPr>
              <a:xfrm>
                <a:off x="5534101" y="3470174"/>
                <a:ext cx="31397" cy="26906"/>
                <a:chOff x="5534101" y="3470174"/>
                <a:chExt cx="31397" cy="26906"/>
              </a:xfrm>
            </p:grpSpPr>
            <p:sp>
              <p:nvSpPr>
                <p:cNvPr id="10371" name="Google Shape;10371;p7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74"/>
              <p:cNvGrpSpPr/>
              <p:nvPr/>
            </p:nvGrpSpPr>
            <p:grpSpPr>
              <a:xfrm>
                <a:off x="5610879" y="3314486"/>
                <a:ext cx="31499" cy="26938"/>
                <a:chOff x="5610879" y="3314486"/>
                <a:chExt cx="31499" cy="26938"/>
              </a:xfrm>
            </p:grpSpPr>
            <p:sp>
              <p:nvSpPr>
                <p:cNvPr id="10374" name="Google Shape;10374;p7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4"/>
              <p:cNvGrpSpPr/>
              <p:nvPr/>
            </p:nvGrpSpPr>
            <p:grpSpPr>
              <a:xfrm>
                <a:off x="4834525" y="3501382"/>
                <a:ext cx="31499" cy="26898"/>
                <a:chOff x="4834525" y="3501382"/>
                <a:chExt cx="31499" cy="26898"/>
              </a:xfrm>
            </p:grpSpPr>
            <p:sp>
              <p:nvSpPr>
                <p:cNvPr id="10377" name="Google Shape;10377;p7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74"/>
              <p:cNvGrpSpPr/>
              <p:nvPr/>
            </p:nvGrpSpPr>
            <p:grpSpPr>
              <a:xfrm>
                <a:off x="4898460" y="3580158"/>
                <a:ext cx="31405" cy="26898"/>
                <a:chOff x="4898460" y="3580158"/>
                <a:chExt cx="31405" cy="26898"/>
              </a:xfrm>
            </p:grpSpPr>
            <p:sp>
              <p:nvSpPr>
                <p:cNvPr id="10380" name="Google Shape;10380;p7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2" name="Google Shape;10382;p74"/>
              <p:cNvGrpSpPr/>
              <p:nvPr/>
            </p:nvGrpSpPr>
            <p:grpSpPr>
              <a:xfrm>
                <a:off x="4882667" y="3608032"/>
                <a:ext cx="31499" cy="27001"/>
                <a:chOff x="4882667" y="3608032"/>
                <a:chExt cx="31499" cy="27001"/>
              </a:xfrm>
            </p:grpSpPr>
            <p:sp>
              <p:nvSpPr>
                <p:cNvPr id="10383" name="Google Shape;10383;p7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74"/>
              <p:cNvGrpSpPr/>
              <p:nvPr/>
            </p:nvGrpSpPr>
            <p:grpSpPr>
              <a:xfrm>
                <a:off x="4843373" y="3631407"/>
                <a:ext cx="16273" cy="16186"/>
                <a:chOff x="4843373" y="3631407"/>
                <a:chExt cx="16273" cy="16186"/>
              </a:xfrm>
            </p:grpSpPr>
            <p:sp>
              <p:nvSpPr>
                <p:cNvPr id="10386" name="Google Shape;10386;p7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4"/>
              <p:cNvGrpSpPr/>
              <p:nvPr/>
            </p:nvGrpSpPr>
            <p:grpSpPr>
              <a:xfrm>
                <a:off x="4727773" y="3591578"/>
                <a:ext cx="31499" cy="26898"/>
                <a:chOff x="4727773" y="3591578"/>
                <a:chExt cx="31499" cy="26898"/>
              </a:xfrm>
            </p:grpSpPr>
            <p:sp>
              <p:nvSpPr>
                <p:cNvPr id="10389" name="Google Shape;10389;p7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1" name="Google Shape;10391;p7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3" name="Google Shape;10393;p74"/>
              <p:cNvGrpSpPr/>
              <p:nvPr/>
            </p:nvGrpSpPr>
            <p:grpSpPr>
              <a:xfrm>
                <a:off x="4609421" y="3577398"/>
                <a:ext cx="31499" cy="27001"/>
                <a:chOff x="4609421" y="3577398"/>
                <a:chExt cx="31499" cy="27001"/>
              </a:xfrm>
            </p:grpSpPr>
            <p:sp>
              <p:nvSpPr>
                <p:cNvPr id="10394" name="Google Shape;10394;p7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74"/>
              <p:cNvGrpSpPr/>
              <p:nvPr/>
            </p:nvGrpSpPr>
            <p:grpSpPr>
              <a:xfrm>
                <a:off x="4649289" y="3577398"/>
                <a:ext cx="31499" cy="27001"/>
                <a:chOff x="4649289" y="3577398"/>
                <a:chExt cx="31499" cy="27001"/>
              </a:xfrm>
            </p:grpSpPr>
            <p:sp>
              <p:nvSpPr>
                <p:cNvPr id="10397" name="Google Shape;10397;p7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74"/>
              <p:cNvGrpSpPr/>
              <p:nvPr/>
            </p:nvGrpSpPr>
            <p:grpSpPr>
              <a:xfrm>
                <a:off x="4605614" y="3639523"/>
                <a:ext cx="31499" cy="26906"/>
                <a:chOff x="4605614" y="3639523"/>
                <a:chExt cx="31499" cy="26906"/>
              </a:xfrm>
            </p:grpSpPr>
            <p:sp>
              <p:nvSpPr>
                <p:cNvPr id="10400" name="Google Shape;10400;p7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74"/>
              <p:cNvGrpSpPr/>
              <p:nvPr/>
            </p:nvGrpSpPr>
            <p:grpSpPr>
              <a:xfrm>
                <a:off x="4785149" y="3618846"/>
                <a:ext cx="26930" cy="26843"/>
                <a:chOff x="4785149" y="3618846"/>
                <a:chExt cx="26930" cy="26843"/>
              </a:xfrm>
            </p:grpSpPr>
            <p:sp>
              <p:nvSpPr>
                <p:cNvPr id="10403" name="Google Shape;10403;p7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74"/>
              <p:cNvGrpSpPr/>
              <p:nvPr/>
            </p:nvGrpSpPr>
            <p:grpSpPr>
              <a:xfrm>
                <a:off x="4810167" y="3601567"/>
                <a:ext cx="31405" cy="26898"/>
                <a:chOff x="4810167" y="3601567"/>
                <a:chExt cx="31405" cy="26898"/>
              </a:xfrm>
            </p:grpSpPr>
            <p:sp>
              <p:nvSpPr>
                <p:cNvPr id="10406" name="Google Shape;10406;p7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74"/>
              <p:cNvGrpSpPr/>
              <p:nvPr/>
            </p:nvGrpSpPr>
            <p:grpSpPr>
              <a:xfrm>
                <a:off x="4831002" y="3373230"/>
                <a:ext cx="31405" cy="26898"/>
                <a:chOff x="4831002" y="3373230"/>
                <a:chExt cx="31405" cy="26898"/>
              </a:xfrm>
            </p:grpSpPr>
            <p:sp>
              <p:nvSpPr>
                <p:cNvPr id="10409" name="Google Shape;10409;p7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74"/>
              <p:cNvGrpSpPr/>
              <p:nvPr/>
            </p:nvGrpSpPr>
            <p:grpSpPr>
              <a:xfrm>
                <a:off x="4719311" y="3355054"/>
                <a:ext cx="31499" cy="27001"/>
                <a:chOff x="4719311" y="3355054"/>
                <a:chExt cx="31499" cy="27001"/>
              </a:xfrm>
            </p:grpSpPr>
            <p:sp>
              <p:nvSpPr>
                <p:cNvPr id="10412" name="Google Shape;10412;p7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74"/>
              <p:cNvGrpSpPr/>
              <p:nvPr/>
            </p:nvGrpSpPr>
            <p:grpSpPr>
              <a:xfrm>
                <a:off x="4798755" y="3450260"/>
                <a:ext cx="26930" cy="26930"/>
                <a:chOff x="4798755" y="3450260"/>
                <a:chExt cx="26930" cy="26930"/>
              </a:xfrm>
            </p:grpSpPr>
            <p:sp>
              <p:nvSpPr>
                <p:cNvPr id="10415" name="Google Shape;10415;p7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74"/>
              <p:cNvGrpSpPr/>
              <p:nvPr/>
            </p:nvGrpSpPr>
            <p:grpSpPr>
              <a:xfrm>
                <a:off x="4645576" y="3467555"/>
                <a:ext cx="31405" cy="26953"/>
                <a:chOff x="4645576" y="3467555"/>
                <a:chExt cx="31405" cy="26953"/>
              </a:xfrm>
            </p:grpSpPr>
            <p:sp>
              <p:nvSpPr>
                <p:cNvPr id="10418" name="Google Shape;10418;p7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74"/>
              <p:cNvGrpSpPr/>
              <p:nvPr/>
            </p:nvGrpSpPr>
            <p:grpSpPr>
              <a:xfrm>
                <a:off x="4687631" y="3583965"/>
                <a:ext cx="31499" cy="26898"/>
                <a:chOff x="4687631" y="3583965"/>
                <a:chExt cx="31499" cy="26898"/>
              </a:xfrm>
            </p:grpSpPr>
            <p:sp>
              <p:nvSpPr>
                <p:cNvPr id="10421" name="Google Shape;10421;p7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3" name="Google Shape;10423;p74"/>
              <p:cNvGrpSpPr/>
              <p:nvPr/>
            </p:nvGrpSpPr>
            <p:grpSpPr>
              <a:xfrm>
                <a:off x="4719311" y="3471314"/>
                <a:ext cx="31499" cy="27001"/>
                <a:chOff x="4719311" y="3471314"/>
                <a:chExt cx="31499" cy="27001"/>
              </a:xfrm>
            </p:grpSpPr>
            <p:sp>
              <p:nvSpPr>
                <p:cNvPr id="10424" name="Google Shape;10424;p7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74"/>
              <p:cNvGrpSpPr/>
              <p:nvPr/>
            </p:nvGrpSpPr>
            <p:grpSpPr>
              <a:xfrm>
                <a:off x="4719311" y="3434404"/>
                <a:ext cx="31499" cy="26898"/>
                <a:chOff x="4719311" y="3434404"/>
                <a:chExt cx="31499" cy="26898"/>
              </a:xfrm>
            </p:grpSpPr>
            <p:sp>
              <p:nvSpPr>
                <p:cNvPr id="10427" name="Google Shape;10427;p7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4"/>
              <p:cNvGrpSpPr/>
              <p:nvPr/>
            </p:nvGrpSpPr>
            <p:grpSpPr>
              <a:xfrm>
                <a:off x="4768876" y="3401772"/>
                <a:ext cx="31499" cy="26898"/>
                <a:chOff x="4768876" y="3401772"/>
                <a:chExt cx="31499" cy="26898"/>
              </a:xfrm>
            </p:grpSpPr>
            <p:sp>
              <p:nvSpPr>
                <p:cNvPr id="10430" name="Google Shape;10430;p7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74"/>
              <p:cNvGrpSpPr/>
              <p:nvPr/>
            </p:nvGrpSpPr>
            <p:grpSpPr>
              <a:xfrm>
                <a:off x="4762214" y="3471377"/>
                <a:ext cx="26938" cy="26938"/>
                <a:chOff x="4762214" y="3471377"/>
                <a:chExt cx="26938" cy="26938"/>
              </a:xfrm>
            </p:grpSpPr>
            <p:sp>
              <p:nvSpPr>
                <p:cNvPr id="10433" name="Google Shape;10433;p7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4"/>
              <p:cNvGrpSpPr/>
              <p:nvPr/>
            </p:nvGrpSpPr>
            <p:grpSpPr>
              <a:xfrm>
                <a:off x="4790473" y="3344782"/>
                <a:ext cx="31405" cy="26898"/>
                <a:chOff x="4790473" y="3344782"/>
                <a:chExt cx="31405" cy="26898"/>
              </a:xfrm>
            </p:grpSpPr>
            <p:sp>
              <p:nvSpPr>
                <p:cNvPr id="10436" name="Google Shape;10436;p7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4"/>
              <p:cNvGrpSpPr/>
              <p:nvPr/>
            </p:nvGrpSpPr>
            <p:grpSpPr>
              <a:xfrm>
                <a:off x="4823774" y="3950733"/>
                <a:ext cx="37398" cy="32034"/>
                <a:chOff x="4823774" y="3950733"/>
                <a:chExt cx="37398" cy="32034"/>
              </a:xfrm>
            </p:grpSpPr>
            <p:sp>
              <p:nvSpPr>
                <p:cNvPr id="10439" name="Google Shape;10439;p7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74"/>
              <p:cNvGrpSpPr/>
              <p:nvPr/>
            </p:nvGrpSpPr>
            <p:grpSpPr>
              <a:xfrm>
                <a:off x="4823396" y="4110566"/>
                <a:ext cx="31405" cy="26906"/>
                <a:chOff x="4823396" y="4110566"/>
                <a:chExt cx="31405" cy="26906"/>
              </a:xfrm>
            </p:grpSpPr>
            <p:sp>
              <p:nvSpPr>
                <p:cNvPr id="10442" name="Google Shape;10442;p7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4"/>
              <p:cNvGrpSpPr/>
              <p:nvPr/>
            </p:nvGrpSpPr>
            <p:grpSpPr>
              <a:xfrm>
                <a:off x="4838332" y="3821150"/>
                <a:ext cx="31499" cy="26898"/>
                <a:chOff x="4838332" y="3821150"/>
                <a:chExt cx="31499" cy="26898"/>
              </a:xfrm>
            </p:grpSpPr>
            <p:sp>
              <p:nvSpPr>
                <p:cNvPr id="10445" name="Google Shape;10445;p7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74"/>
              <p:cNvGrpSpPr/>
              <p:nvPr/>
            </p:nvGrpSpPr>
            <p:grpSpPr>
              <a:xfrm>
                <a:off x="4661275" y="3815007"/>
                <a:ext cx="36824" cy="31523"/>
                <a:chOff x="4661275" y="3815007"/>
                <a:chExt cx="36824" cy="31523"/>
              </a:xfrm>
            </p:grpSpPr>
            <p:sp>
              <p:nvSpPr>
                <p:cNvPr id="10448" name="Google Shape;10448;p7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74"/>
              <p:cNvGrpSpPr/>
              <p:nvPr/>
            </p:nvGrpSpPr>
            <p:grpSpPr>
              <a:xfrm>
                <a:off x="4558998" y="3851037"/>
                <a:ext cx="33591" cy="28699"/>
                <a:chOff x="4558998" y="3851037"/>
                <a:chExt cx="33591" cy="28699"/>
              </a:xfrm>
            </p:grpSpPr>
            <p:sp>
              <p:nvSpPr>
                <p:cNvPr id="10451" name="Google Shape;10451;p7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74"/>
              <p:cNvGrpSpPr/>
              <p:nvPr/>
            </p:nvGrpSpPr>
            <p:grpSpPr>
              <a:xfrm>
                <a:off x="4696762" y="3638587"/>
                <a:ext cx="33591" cy="28794"/>
                <a:chOff x="4696762" y="3638587"/>
                <a:chExt cx="33591" cy="28794"/>
              </a:xfrm>
            </p:grpSpPr>
            <p:sp>
              <p:nvSpPr>
                <p:cNvPr id="10454" name="Google Shape;10454;p7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74"/>
              <p:cNvGrpSpPr/>
              <p:nvPr/>
            </p:nvGrpSpPr>
            <p:grpSpPr>
              <a:xfrm>
                <a:off x="4929479" y="3939140"/>
                <a:ext cx="33497" cy="28692"/>
                <a:chOff x="4929479" y="3939140"/>
                <a:chExt cx="33497" cy="28692"/>
              </a:xfrm>
            </p:grpSpPr>
            <p:sp>
              <p:nvSpPr>
                <p:cNvPr id="10457" name="Google Shape;10457;p7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74"/>
              <p:cNvGrpSpPr/>
              <p:nvPr/>
            </p:nvGrpSpPr>
            <p:grpSpPr>
              <a:xfrm>
                <a:off x="4907119" y="3986039"/>
                <a:ext cx="33497" cy="28699"/>
                <a:chOff x="4907119" y="3986039"/>
                <a:chExt cx="33497" cy="28699"/>
              </a:xfrm>
            </p:grpSpPr>
            <p:sp>
              <p:nvSpPr>
                <p:cNvPr id="10460" name="Google Shape;10460;p7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74"/>
              <p:cNvGrpSpPr/>
              <p:nvPr/>
            </p:nvGrpSpPr>
            <p:grpSpPr>
              <a:xfrm>
                <a:off x="4911783" y="4048102"/>
                <a:ext cx="33591" cy="28762"/>
                <a:chOff x="4911783" y="4048102"/>
                <a:chExt cx="33591" cy="28762"/>
              </a:xfrm>
            </p:grpSpPr>
            <p:sp>
              <p:nvSpPr>
                <p:cNvPr id="10463" name="Google Shape;10463;p7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5" name="Google Shape;10465;p7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7" name="Google Shape;10467;p74"/>
              <p:cNvGrpSpPr/>
              <p:nvPr/>
            </p:nvGrpSpPr>
            <p:grpSpPr>
              <a:xfrm>
                <a:off x="4762623" y="3837847"/>
                <a:ext cx="42416" cy="36273"/>
                <a:chOff x="4762623" y="3837847"/>
                <a:chExt cx="42416" cy="36273"/>
              </a:xfrm>
            </p:grpSpPr>
            <p:sp>
              <p:nvSpPr>
                <p:cNvPr id="10468" name="Google Shape;10468;p7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74"/>
              <p:cNvGrpSpPr/>
              <p:nvPr/>
            </p:nvGrpSpPr>
            <p:grpSpPr>
              <a:xfrm>
                <a:off x="4746044" y="4104966"/>
                <a:ext cx="33497" cy="28699"/>
                <a:chOff x="4746044" y="4104966"/>
                <a:chExt cx="33497" cy="28699"/>
              </a:xfrm>
            </p:grpSpPr>
            <p:sp>
              <p:nvSpPr>
                <p:cNvPr id="10471" name="Google Shape;10471;p7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4"/>
              <p:cNvGrpSpPr/>
              <p:nvPr/>
            </p:nvGrpSpPr>
            <p:grpSpPr>
              <a:xfrm>
                <a:off x="4859646" y="4162554"/>
                <a:ext cx="33591" cy="28762"/>
                <a:chOff x="4859646" y="4162554"/>
                <a:chExt cx="33591" cy="28762"/>
              </a:xfrm>
            </p:grpSpPr>
            <p:sp>
              <p:nvSpPr>
                <p:cNvPr id="10474" name="Google Shape;10474;p7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76" name="Google Shape;10476;p74"/>
            <p:cNvGrpSpPr/>
            <p:nvPr/>
          </p:nvGrpSpPr>
          <p:grpSpPr>
            <a:xfrm>
              <a:off x="3597785" y="3274438"/>
              <a:ext cx="855610" cy="1122100"/>
              <a:chOff x="3597785" y="3274438"/>
              <a:chExt cx="855610" cy="1122100"/>
            </a:xfrm>
          </p:grpSpPr>
          <p:grpSp>
            <p:nvGrpSpPr>
              <p:cNvPr id="10477" name="Google Shape;10477;p74"/>
              <p:cNvGrpSpPr/>
              <p:nvPr/>
            </p:nvGrpSpPr>
            <p:grpSpPr>
              <a:xfrm>
                <a:off x="3617857" y="3284717"/>
                <a:ext cx="826785" cy="1099165"/>
                <a:chOff x="3617857" y="3284717"/>
                <a:chExt cx="826785" cy="1099165"/>
              </a:xfrm>
            </p:grpSpPr>
            <p:sp>
              <p:nvSpPr>
                <p:cNvPr id="10478" name="Google Shape;10478;p7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74"/>
              <p:cNvGrpSpPr/>
              <p:nvPr/>
            </p:nvGrpSpPr>
            <p:grpSpPr>
              <a:xfrm>
                <a:off x="4180904" y="4251758"/>
                <a:ext cx="37783" cy="32420"/>
                <a:chOff x="4180904" y="4251758"/>
                <a:chExt cx="37783" cy="32420"/>
              </a:xfrm>
            </p:grpSpPr>
            <p:sp>
              <p:nvSpPr>
                <p:cNvPr id="10535" name="Google Shape;10535;p7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74"/>
              <p:cNvGrpSpPr/>
              <p:nvPr/>
            </p:nvGrpSpPr>
            <p:grpSpPr>
              <a:xfrm>
                <a:off x="4201644" y="4081324"/>
                <a:ext cx="37783" cy="32364"/>
                <a:chOff x="4201644" y="4081324"/>
                <a:chExt cx="37783" cy="32364"/>
              </a:xfrm>
            </p:grpSpPr>
            <p:sp>
              <p:nvSpPr>
                <p:cNvPr id="10538" name="Google Shape;10538;p7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74"/>
              <p:cNvGrpSpPr/>
              <p:nvPr/>
            </p:nvGrpSpPr>
            <p:grpSpPr>
              <a:xfrm>
                <a:off x="4284416" y="3887428"/>
                <a:ext cx="37783" cy="32451"/>
                <a:chOff x="4284416" y="3887428"/>
                <a:chExt cx="37783" cy="32451"/>
              </a:xfrm>
            </p:grpSpPr>
            <p:sp>
              <p:nvSpPr>
                <p:cNvPr id="10541" name="Google Shape;10541;p7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74"/>
              <p:cNvGrpSpPr/>
              <p:nvPr/>
            </p:nvGrpSpPr>
            <p:grpSpPr>
              <a:xfrm>
                <a:off x="4223721" y="3860404"/>
                <a:ext cx="37870" cy="32364"/>
                <a:chOff x="4223721" y="3860404"/>
                <a:chExt cx="37870" cy="32364"/>
              </a:xfrm>
            </p:grpSpPr>
            <p:sp>
              <p:nvSpPr>
                <p:cNvPr id="10544" name="Google Shape;10544;p7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4"/>
              <p:cNvGrpSpPr/>
              <p:nvPr/>
            </p:nvGrpSpPr>
            <p:grpSpPr>
              <a:xfrm>
                <a:off x="4104889" y="3699242"/>
                <a:ext cx="37776" cy="32357"/>
                <a:chOff x="4104889" y="3699242"/>
                <a:chExt cx="37776" cy="32357"/>
              </a:xfrm>
            </p:grpSpPr>
            <p:sp>
              <p:nvSpPr>
                <p:cNvPr id="10547" name="Google Shape;10547;p7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74"/>
              <p:cNvGrpSpPr/>
              <p:nvPr/>
            </p:nvGrpSpPr>
            <p:grpSpPr>
              <a:xfrm>
                <a:off x="4143608" y="3475121"/>
                <a:ext cx="37878" cy="32420"/>
                <a:chOff x="4143608" y="3475121"/>
                <a:chExt cx="37878" cy="32420"/>
              </a:xfrm>
            </p:grpSpPr>
            <p:sp>
              <p:nvSpPr>
                <p:cNvPr id="10550" name="Google Shape;10550;p7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4"/>
              <p:cNvGrpSpPr/>
              <p:nvPr/>
            </p:nvGrpSpPr>
            <p:grpSpPr>
              <a:xfrm>
                <a:off x="4217248" y="3570893"/>
                <a:ext cx="37776" cy="32364"/>
                <a:chOff x="4217248" y="3570893"/>
                <a:chExt cx="37776" cy="32364"/>
              </a:xfrm>
            </p:grpSpPr>
            <p:sp>
              <p:nvSpPr>
                <p:cNvPr id="10553" name="Google Shape;10553;p7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74"/>
              <p:cNvGrpSpPr/>
              <p:nvPr/>
            </p:nvGrpSpPr>
            <p:grpSpPr>
              <a:xfrm>
                <a:off x="4255307" y="3431612"/>
                <a:ext cx="37776" cy="32451"/>
                <a:chOff x="4255307" y="3431612"/>
                <a:chExt cx="37776" cy="32451"/>
              </a:xfrm>
            </p:grpSpPr>
            <p:sp>
              <p:nvSpPr>
                <p:cNvPr id="10556" name="Google Shape;10556;p7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4"/>
              <p:cNvGrpSpPr/>
              <p:nvPr/>
            </p:nvGrpSpPr>
            <p:grpSpPr>
              <a:xfrm>
                <a:off x="3853052" y="3577398"/>
                <a:ext cx="37776" cy="32420"/>
                <a:chOff x="3853052" y="3577398"/>
                <a:chExt cx="37776" cy="32420"/>
              </a:xfrm>
            </p:grpSpPr>
            <p:sp>
              <p:nvSpPr>
                <p:cNvPr id="10559" name="Google Shape;10559;p7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1" name="Google Shape;10561;p74"/>
              <p:cNvGrpSpPr/>
              <p:nvPr/>
            </p:nvGrpSpPr>
            <p:grpSpPr>
              <a:xfrm>
                <a:off x="4039908" y="3412107"/>
                <a:ext cx="37776" cy="32357"/>
                <a:chOff x="4039908" y="3412107"/>
                <a:chExt cx="37776" cy="32357"/>
              </a:xfrm>
            </p:grpSpPr>
            <p:sp>
              <p:nvSpPr>
                <p:cNvPr id="10562" name="Google Shape;10562;p7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74"/>
              <p:cNvGrpSpPr/>
              <p:nvPr/>
            </p:nvGrpSpPr>
            <p:grpSpPr>
              <a:xfrm>
                <a:off x="4017360" y="3342061"/>
                <a:ext cx="37870" cy="32380"/>
                <a:chOff x="4017360" y="3342061"/>
                <a:chExt cx="37870" cy="32380"/>
              </a:xfrm>
            </p:grpSpPr>
            <p:sp>
              <p:nvSpPr>
                <p:cNvPr id="10565" name="Google Shape;10565;p7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7" name="Google Shape;10567;p7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9" name="Google Shape;10569;p74"/>
              <p:cNvGrpSpPr/>
              <p:nvPr/>
            </p:nvGrpSpPr>
            <p:grpSpPr>
              <a:xfrm>
                <a:off x="3750870" y="3418650"/>
                <a:ext cx="37776" cy="32380"/>
                <a:chOff x="3750870" y="3418650"/>
                <a:chExt cx="37776" cy="32380"/>
              </a:xfrm>
            </p:grpSpPr>
            <p:sp>
              <p:nvSpPr>
                <p:cNvPr id="10570" name="Google Shape;10570;p7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74"/>
              <p:cNvGrpSpPr/>
              <p:nvPr/>
            </p:nvGrpSpPr>
            <p:grpSpPr>
              <a:xfrm>
                <a:off x="3632509" y="3274438"/>
                <a:ext cx="37783" cy="32357"/>
                <a:chOff x="3632509" y="3274438"/>
                <a:chExt cx="37783" cy="32357"/>
              </a:xfrm>
            </p:grpSpPr>
            <p:sp>
              <p:nvSpPr>
                <p:cNvPr id="10573" name="Google Shape;10573;p7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4"/>
              <p:cNvGrpSpPr/>
              <p:nvPr/>
            </p:nvGrpSpPr>
            <p:grpSpPr>
              <a:xfrm>
                <a:off x="3906424" y="3297561"/>
                <a:ext cx="37776" cy="32451"/>
                <a:chOff x="3906424" y="3297561"/>
                <a:chExt cx="37776" cy="32451"/>
              </a:xfrm>
            </p:grpSpPr>
            <p:sp>
              <p:nvSpPr>
                <p:cNvPr id="10576" name="Google Shape;10576;p7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4"/>
              <p:cNvGrpSpPr/>
              <p:nvPr/>
            </p:nvGrpSpPr>
            <p:grpSpPr>
              <a:xfrm>
                <a:off x="3866084" y="3412107"/>
                <a:ext cx="37776" cy="32357"/>
                <a:chOff x="3866084" y="3412107"/>
                <a:chExt cx="37776" cy="32357"/>
              </a:xfrm>
            </p:grpSpPr>
            <p:sp>
              <p:nvSpPr>
                <p:cNvPr id="10579" name="Google Shape;10579;p7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74"/>
              <p:cNvGrpSpPr/>
              <p:nvPr/>
            </p:nvGrpSpPr>
            <p:grpSpPr>
              <a:xfrm>
                <a:off x="4023919" y="3766409"/>
                <a:ext cx="37783" cy="32357"/>
                <a:chOff x="4023919" y="3766409"/>
                <a:chExt cx="37783" cy="32357"/>
              </a:xfrm>
            </p:grpSpPr>
            <p:sp>
              <p:nvSpPr>
                <p:cNvPr id="10582" name="Google Shape;10582;p7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74"/>
              <p:cNvGrpSpPr/>
              <p:nvPr/>
            </p:nvGrpSpPr>
            <p:grpSpPr>
              <a:xfrm>
                <a:off x="3973882" y="3779449"/>
                <a:ext cx="37776" cy="32357"/>
                <a:chOff x="3973882" y="3779449"/>
                <a:chExt cx="37776" cy="32357"/>
              </a:xfrm>
            </p:grpSpPr>
            <p:sp>
              <p:nvSpPr>
                <p:cNvPr id="10585" name="Google Shape;10585;p7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74"/>
              <p:cNvGrpSpPr/>
              <p:nvPr/>
            </p:nvGrpSpPr>
            <p:grpSpPr>
              <a:xfrm>
                <a:off x="4073398" y="3838028"/>
                <a:ext cx="37776" cy="32380"/>
                <a:chOff x="4073398" y="3838028"/>
                <a:chExt cx="37776" cy="32380"/>
              </a:xfrm>
            </p:grpSpPr>
            <p:sp>
              <p:nvSpPr>
                <p:cNvPr id="10588" name="Google Shape;10588;p7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74"/>
              <p:cNvGrpSpPr/>
              <p:nvPr/>
            </p:nvGrpSpPr>
            <p:grpSpPr>
              <a:xfrm>
                <a:off x="4342672" y="4144496"/>
                <a:ext cx="37752" cy="32364"/>
                <a:chOff x="4342672" y="4144496"/>
                <a:chExt cx="37752" cy="32364"/>
              </a:xfrm>
            </p:grpSpPr>
            <p:sp>
              <p:nvSpPr>
                <p:cNvPr id="10591" name="Google Shape;10591;p7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74"/>
              <p:cNvGrpSpPr/>
              <p:nvPr/>
            </p:nvGrpSpPr>
            <p:grpSpPr>
              <a:xfrm>
                <a:off x="4406386" y="4056872"/>
                <a:ext cx="37783" cy="32364"/>
                <a:chOff x="4406386" y="4056872"/>
                <a:chExt cx="37783" cy="32364"/>
              </a:xfrm>
            </p:grpSpPr>
            <p:sp>
              <p:nvSpPr>
                <p:cNvPr id="10594" name="Google Shape;10594;p7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74"/>
              <p:cNvGrpSpPr/>
              <p:nvPr/>
            </p:nvGrpSpPr>
            <p:grpSpPr>
              <a:xfrm>
                <a:off x="4284416" y="4245254"/>
                <a:ext cx="37783" cy="32357"/>
                <a:chOff x="4284416" y="4245254"/>
                <a:chExt cx="37783" cy="32357"/>
              </a:xfrm>
            </p:grpSpPr>
            <p:sp>
              <p:nvSpPr>
                <p:cNvPr id="10597" name="Google Shape;10597;p7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74"/>
              <p:cNvGrpSpPr/>
              <p:nvPr/>
            </p:nvGrpSpPr>
            <p:grpSpPr>
              <a:xfrm>
                <a:off x="4219057" y="4331258"/>
                <a:ext cx="37776" cy="32364"/>
                <a:chOff x="4219057" y="4331258"/>
                <a:chExt cx="37776" cy="32364"/>
              </a:xfrm>
            </p:grpSpPr>
            <p:sp>
              <p:nvSpPr>
                <p:cNvPr id="10600" name="Google Shape;10600;p7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74"/>
              <p:cNvGrpSpPr/>
              <p:nvPr/>
            </p:nvGrpSpPr>
            <p:grpSpPr>
              <a:xfrm>
                <a:off x="4204122" y="4141688"/>
                <a:ext cx="33497" cy="28699"/>
                <a:chOff x="4204122" y="4141688"/>
                <a:chExt cx="33497" cy="28699"/>
              </a:xfrm>
            </p:grpSpPr>
            <p:sp>
              <p:nvSpPr>
                <p:cNvPr id="10603" name="Google Shape;10603;p7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74"/>
              <p:cNvGrpSpPr/>
              <p:nvPr/>
            </p:nvGrpSpPr>
            <p:grpSpPr>
              <a:xfrm>
                <a:off x="4301546" y="4003869"/>
                <a:ext cx="38916" cy="33324"/>
                <a:chOff x="4301546" y="4003869"/>
                <a:chExt cx="38916" cy="33324"/>
              </a:xfrm>
            </p:grpSpPr>
            <p:sp>
              <p:nvSpPr>
                <p:cNvPr id="10606" name="Google Shape;10606;p7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4"/>
              <p:cNvGrpSpPr/>
              <p:nvPr/>
            </p:nvGrpSpPr>
            <p:grpSpPr>
              <a:xfrm>
                <a:off x="4210681" y="3924669"/>
                <a:ext cx="36549" cy="31366"/>
                <a:chOff x="4210681" y="3924669"/>
                <a:chExt cx="36549" cy="31366"/>
              </a:xfrm>
            </p:grpSpPr>
            <p:sp>
              <p:nvSpPr>
                <p:cNvPr id="10609" name="Google Shape;10609;p7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74"/>
              <p:cNvGrpSpPr/>
              <p:nvPr/>
            </p:nvGrpSpPr>
            <p:grpSpPr>
              <a:xfrm>
                <a:off x="3987771" y="3628874"/>
                <a:ext cx="31499" cy="26993"/>
                <a:chOff x="3987771" y="3628874"/>
                <a:chExt cx="31499" cy="26993"/>
              </a:xfrm>
            </p:grpSpPr>
            <p:sp>
              <p:nvSpPr>
                <p:cNvPr id="10612" name="Google Shape;10612;p7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4"/>
              <p:cNvGrpSpPr/>
              <p:nvPr/>
            </p:nvGrpSpPr>
            <p:grpSpPr>
              <a:xfrm>
                <a:off x="4087382" y="3775674"/>
                <a:ext cx="31405" cy="26898"/>
                <a:chOff x="4087382" y="3775674"/>
                <a:chExt cx="31405" cy="26898"/>
              </a:xfrm>
            </p:grpSpPr>
            <p:sp>
              <p:nvSpPr>
                <p:cNvPr id="10615" name="Google Shape;10615;p7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74"/>
              <p:cNvGrpSpPr/>
              <p:nvPr/>
            </p:nvGrpSpPr>
            <p:grpSpPr>
              <a:xfrm>
                <a:off x="4118873" y="3856637"/>
                <a:ext cx="31405" cy="26906"/>
                <a:chOff x="4118873" y="3856637"/>
                <a:chExt cx="31405" cy="26906"/>
              </a:xfrm>
            </p:grpSpPr>
            <p:sp>
              <p:nvSpPr>
                <p:cNvPr id="10618" name="Google Shape;10618;p7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74"/>
              <p:cNvGrpSpPr/>
              <p:nvPr/>
            </p:nvGrpSpPr>
            <p:grpSpPr>
              <a:xfrm>
                <a:off x="4168541" y="3639523"/>
                <a:ext cx="31499" cy="26906"/>
                <a:chOff x="4168541" y="3639523"/>
                <a:chExt cx="31499" cy="26906"/>
              </a:xfrm>
            </p:grpSpPr>
            <p:sp>
              <p:nvSpPr>
                <p:cNvPr id="10621" name="Google Shape;10621;p7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74"/>
              <p:cNvGrpSpPr/>
              <p:nvPr/>
            </p:nvGrpSpPr>
            <p:grpSpPr>
              <a:xfrm>
                <a:off x="3965789" y="3393545"/>
                <a:ext cx="31405" cy="26945"/>
                <a:chOff x="3965789" y="3393545"/>
                <a:chExt cx="31405" cy="26945"/>
              </a:xfrm>
            </p:grpSpPr>
            <p:sp>
              <p:nvSpPr>
                <p:cNvPr id="10624" name="Google Shape;10624;p7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74"/>
              <p:cNvGrpSpPr/>
              <p:nvPr/>
            </p:nvGrpSpPr>
            <p:grpSpPr>
              <a:xfrm>
                <a:off x="3925166" y="3491008"/>
                <a:ext cx="31405" cy="27001"/>
                <a:chOff x="3925166" y="3491008"/>
                <a:chExt cx="31405" cy="27001"/>
              </a:xfrm>
            </p:grpSpPr>
            <p:sp>
              <p:nvSpPr>
                <p:cNvPr id="10627" name="Google Shape;10627;p7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74"/>
              <p:cNvGrpSpPr/>
              <p:nvPr/>
            </p:nvGrpSpPr>
            <p:grpSpPr>
              <a:xfrm>
                <a:off x="3682845" y="3340976"/>
                <a:ext cx="31397" cy="26898"/>
                <a:chOff x="3682845" y="3340976"/>
                <a:chExt cx="31397" cy="26898"/>
              </a:xfrm>
            </p:grpSpPr>
            <p:sp>
              <p:nvSpPr>
                <p:cNvPr id="10630" name="Google Shape;10630;p7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74"/>
              <p:cNvGrpSpPr/>
              <p:nvPr/>
            </p:nvGrpSpPr>
            <p:grpSpPr>
              <a:xfrm>
                <a:off x="3795393" y="3353725"/>
                <a:ext cx="31499" cy="26993"/>
                <a:chOff x="3795393" y="3353725"/>
                <a:chExt cx="31499" cy="26993"/>
              </a:xfrm>
            </p:grpSpPr>
            <p:sp>
              <p:nvSpPr>
                <p:cNvPr id="10633" name="Google Shape;10633;p7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74"/>
              <p:cNvGrpSpPr/>
              <p:nvPr/>
            </p:nvGrpSpPr>
            <p:grpSpPr>
              <a:xfrm>
                <a:off x="4176909" y="4363221"/>
                <a:ext cx="38924" cy="33316"/>
                <a:chOff x="4176909" y="4363221"/>
                <a:chExt cx="38924" cy="33316"/>
              </a:xfrm>
            </p:grpSpPr>
            <p:sp>
              <p:nvSpPr>
                <p:cNvPr id="10636" name="Google Shape;10636;p7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74"/>
              <p:cNvGrpSpPr/>
              <p:nvPr/>
            </p:nvGrpSpPr>
            <p:grpSpPr>
              <a:xfrm>
                <a:off x="4226191" y="4007660"/>
                <a:ext cx="33560" cy="28770"/>
                <a:chOff x="4226191" y="4007660"/>
                <a:chExt cx="33560" cy="28770"/>
              </a:xfrm>
            </p:grpSpPr>
            <p:sp>
              <p:nvSpPr>
                <p:cNvPr id="10639" name="Google Shape;10639;p7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4"/>
              <p:cNvGrpSpPr/>
              <p:nvPr/>
            </p:nvGrpSpPr>
            <p:grpSpPr>
              <a:xfrm>
                <a:off x="3597785" y="3377045"/>
                <a:ext cx="33591" cy="28699"/>
                <a:chOff x="3597785" y="3377045"/>
                <a:chExt cx="33591" cy="28699"/>
              </a:xfrm>
            </p:grpSpPr>
            <p:sp>
              <p:nvSpPr>
                <p:cNvPr id="10642" name="Google Shape;10642;p7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74"/>
              <p:cNvGrpSpPr/>
              <p:nvPr/>
            </p:nvGrpSpPr>
            <p:grpSpPr>
              <a:xfrm>
                <a:off x="3887870" y="3669796"/>
                <a:ext cx="33591" cy="28692"/>
                <a:chOff x="3887870" y="3669796"/>
                <a:chExt cx="33591" cy="28692"/>
              </a:xfrm>
            </p:grpSpPr>
            <p:sp>
              <p:nvSpPr>
                <p:cNvPr id="10645" name="Google Shape;10645;p7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74"/>
              <p:cNvGrpSpPr/>
              <p:nvPr/>
            </p:nvGrpSpPr>
            <p:grpSpPr>
              <a:xfrm>
                <a:off x="3818320" y="3481625"/>
                <a:ext cx="33497" cy="28770"/>
                <a:chOff x="3818320" y="3481625"/>
                <a:chExt cx="33497" cy="28770"/>
              </a:xfrm>
            </p:grpSpPr>
            <p:sp>
              <p:nvSpPr>
                <p:cNvPr id="10648" name="Google Shape;10648;p7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4"/>
              <p:cNvGrpSpPr/>
              <p:nvPr/>
            </p:nvGrpSpPr>
            <p:grpSpPr>
              <a:xfrm>
                <a:off x="4278139" y="4120948"/>
                <a:ext cx="37492" cy="32129"/>
                <a:chOff x="4278139" y="4120948"/>
                <a:chExt cx="37492" cy="32129"/>
              </a:xfrm>
            </p:grpSpPr>
            <p:sp>
              <p:nvSpPr>
                <p:cNvPr id="10651" name="Google Shape;10651;p7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4"/>
              <p:cNvGrpSpPr/>
              <p:nvPr/>
            </p:nvGrpSpPr>
            <p:grpSpPr>
              <a:xfrm>
                <a:off x="4419898" y="3977388"/>
                <a:ext cx="33497" cy="28692"/>
                <a:chOff x="4419898" y="3977388"/>
                <a:chExt cx="33497" cy="28692"/>
              </a:xfrm>
            </p:grpSpPr>
            <p:sp>
              <p:nvSpPr>
                <p:cNvPr id="10654" name="Google Shape;10654;p7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4"/>
              <p:cNvGrpSpPr/>
              <p:nvPr/>
            </p:nvGrpSpPr>
            <p:grpSpPr>
              <a:xfrm>
                <a:off x="4158930" y="4034684"/>
                <a:ext cx="33497" cy="28762"/>
                <a:chOff x="4158930" y="4034684"/>
                <a:chExt cx="33497" cy="28762"/>
              </a:xfrm>
            </p:grpSpPr>
            <p:sp>
              <p:nvSpPr>
                <p:cNvPr id="10657" name="Google Shape;10657;p7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74"/>
              <p:cNvGrpSpPr/>
              <p:nvPr/>
            </p:nvGrpSpPr>
            <p:grpSpPr>
              <a:xfrm>
                <a:off x="4134949" y="3957049"/>
                <a:ext cx="33497" cy="28770"/>
                <a:chOff x="4134949" y="3957049"/>
                <a:chExt cx="33497" cy="28770"/>
              </a:xfrm>
            </p:grpSpPr>
            <p:sp>
              <p:nvSpPr>
                <p:cNvPr id="10660" name="Google Shape;10660;p7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74"/>
              <p:cNvGrpSpPr/>
              <p:nvPr/>
            </p:nvGrpSpPr>
            <p:grpSpPr>
              <a:xfrm>
                <a:off x="4193653" y="4184403"/>
                <a:ext cx="43580" cy="37264"/>
                <a:chOff x="4193653" y="4184403"/>
                <a:chExt cx="43580" cy="37264"/>
              </a:xfrm>
            </p:grpSpPr>
            <p:sp>
              <p:nvSpPr>
                <p:cNvPr id="10663" name="Google Shape;10663;p7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74"/>
              <p:cNvGrpSpPr/>
              <p:nvPr/>
            </p:nvGrpSpPr>
            <p:grpSpPr>
              <a:xfrm>
                <a:off x="4343600" y="3943844"/>
                <a:ext cx="43580" cy="37312"/>
                <a:chOff x="4343600" y="3943844"/>
                <a:chExt cx="43580" cy="37312"/>
              </a:xfrm>
            </p:grpSpPr>
            <p:sp>
              <p:nvSpPr>
                <p:cNvPr id="10666" name="Google Shape;10666;p7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74"/>
              <p:cNvGrpSpPr/>
              <p:nvPr/>
            </p:nvGrpSpPr>
            <p:grpSpPr>
              <a:xfrm>
                <a:off x="4172339" y="3381693"/>
                <a:ext cx="31499" cy="27001"/>
                <a:chOff x="4172339" y="3381693"/>
                <a:chExt cx="31499" cy="27001"/>
              </a:xfrm>
            </p:grpSpPr>
            <p:sp>
              <p:nvSpPr>
                <p:cNvPr id="10669" name="Google Shape;10669;p7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674"/>
        <p:cNvGrpSpPr/>
        <p:nvPr/>
      </p:nvGrpSpPr>
      <p:grpSpPr>
        <a:xfrm>
          <a:off x="0" y="0"/>
          <a:ext cx="0" cy="0"/>
          <a:chOff x="0" y="0"/>
          <a:chExt cx="0" cy="0"/>
        </a:xfrm>
      </p:grpSpPr>
      <p:grpSp>
        <p:nvGrpSpPr>
          <p:cNvPr id="10675" name="Google Shape;10675;p75"/>
          <p:cNvGrpSpPr/>
          <p:nvPr/>
        </p:nvGrpSpPr>
        <p:grpSpPr>
          <a:xfrm>
            <a:off x="729274" y="1175734"/>
            <a:ext cx="2507799" cy="206239"/>
            <a:chOff x="106648" y="895722"/>
            <a:chExt cx="4481413" cy="374300"/>
          </a:xfrm>
        </p:grpSpPr>
        <p:grpSp>
          <p:nvGrpSpPr>
            <p:cNvPr id="10676" name="Google Shape;10676;p75"/>
            <p:cNvGrpSpPr/>
            <p:nvPr/>
          </p:nvGrpSpPr>
          <p:grpSpPr>
            <a:xfrm>
              <a:off x="2233276" y="895722"/>
              <a:ext cx="1082667" cy="223591"/>
              <a:chOff x="4808316" y="2800065"/>
              <a:chExt cx="1999386" cy="412910"/>
            </a:xfrm>
          </p:grpSpPr>
          <p:sp>
            <p:nvSpPr>
              <p:cNvPr id="10677" name="Google Shape;10677;p7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8" name="Google Shape;10678;p75"/>
              <p:cNvGrpSpPr/>
              <p:nvPr/>
            </p:nvGrpSpPr>
            <p:grpSpPr>
              <a:xfrm>
                <a:off x="4808316" y="2800065"/>
                <a:ext cx="92400" cy="411825"/>
                <a:chOff x="845575" y="2563700"/>
                <a:chExt cx="92400" cy="411825"/>
              </a:xfrm>
            </p:grpSpPr>
            <p:cxnSp>
              <p:nvCxnSpPr>
                <p:cNvPr id="10679" name="Google Shape;10679;p7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680" name="Google Shape;10680;p7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81" name="Google Shape;10681;p75"/>
            <p:cNvGrpSpPr/>
            <p:nvPr/>
          </p:nvGrpSpPr>
          <p:grpSpPr>
            <a:xfrm>
              <a:off x="106648" y="895722"/>
              <a:ext cx="1088401" cy="223591"/>
              <a:chOff x="881025" y="2800065"/>
              <a:chExt cx="2009975" cy="412910"/>
            </a:xfrm>
          </p:grpSpPr>
          <p:sp>
            <p:nvSpPr>
              <p:cNvPr id="10682" name="Google Shape;10682;p7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3" name="Google Shape;10683;p75"/>
              <p:cNvGrpSpPr/>
              <p:nvPr/>
            </p:nvGrpSpPr>
            <p:grpSpPr>
              <a:xfrm>
                <a:off x="881025" y="2800065"/>
                <a:ext cx="92400" cy="411825"/>
                <a:chOff x="845575" y="2563700"/>
                <a:chExt cx="92400" cy="411825"/>
              </a:xfrm>
            </p:grpSpPr>
            <p:cxnSp>
              <p:nvCxnSpPr>
                <p:cNvPr id="10684" name="Google Shape;10684;p7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685" name="Google Shape;10685;p7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86" name="Google Shape;10686;p75"/>
            <p:cNvGrpSpPr/>
            <p:nvPr/>
          </p:nvGrpSpPr>
          <p:grpSpPr>
            <a:xfrm>
              <a:off x="1172346" y="1047018"/>
              <a:ext cx="1083151" cy="223003"/>
              <a:chOff x="2849073" y="3079467"/>
              <a:chExt cx="2000279" cy="411825"/>
            </a:xfrm>
          </p:grpSpPr>
          <p:sp>
            <p:nvSpPr>
              <p:cNvPr id="10687" name="Google Shape;10687;p7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8" name="Google Shape;10688;p75"/>
              <p:cNvGrpSpPr/>
              <p:nvPr/>
            </p:nvGrpSpPr>
            <p:grpSpPr>
              <a:xfrm rot="10800000">
                <a:off x="2849073" y="3079467"/>
                <a:ext cx="92400" cy="411825"/>
                <a:chOff x="2070100" y="2563700"/>
                <a:chExt cx="92400" cy="411825"/>
              </a:xfrm>
            </p:grpSpPr>
            <p:cxnSp>
              <p:nvCxnSpPr>
                <p:cNvPr id="10689" name="Google Shape;10689;p7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690" name="Google Shape;10690;p7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91" name="Google Shape;10691;p75"/>
            <p:cNvGrpSpPr/>
            <p:nvPr/>
          </p:nvGrpSpPr>
          <p:grpSpPr>
            <a:xfrm>
              <a:off x="3290132" y="1047018"/>
              <a:ext cx="1297929" cy="223003"/>
              <a:chOff x="6760035" y="3079467"/>
              <a:chExt cx="2396914" cy="411825"/>
            </a:xfrm>
          </p:grpSpPr>
          <p:sp>
            <p:nvSpPr>
              <p:cNvPr id="10692" name="Google Shape;10692;p7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3" name="Google Shape;10693;p75"/>
              <p:cNvGrpSpPr/>
              <p:nvPr/>
            </p:nvGrpSpPr>
            <p:grpSpPr>
              <a:xfrm rot="10800000">
                <a:off x="6760035" y="3079467"/>
                <a:ext cx="92400" cy="411825"/>
                <a:chOff x="2070100" y="2563700"/>
                <a:chExt cx="92400" cy="411825"/>
              </a:xfrm>
            </p:grpSpPr>
            <p:cxnSp>
              <p:nvCxnSpPr>
                <p:cNvPr id="10694" name="Google Shape;10694;p7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695" name="Google Shape;10695;p7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96" name="Google Shape;10696;p75"/>
          <p:cNvGrpSpPr/>
          <p:nvPr/>
        </p:nvGrpSpPr>
        <p:grpSpPr>
          <a:xfrm>
            <a:off x="2147036" y="3575105"/>
            <a:ext cx="1086701" cy="799429"/>
            <a:chOff x="2183288" y="3555572"/>
            <a:chExt cx="1136241" cy="835873"/>
          </a:xfrm>
        </p:grpSpPr>
        <p:sp>
          <p:nvSpPr>
            <p:cNvPr id="10697" name="Google Shape;10697;p7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8" name="Google Shape;10698;p75"/>
            <p:cNvGrpSpPr/>
            <p:nvPr/>
          </p:nvGrpSpPr>
          <p:grpSpPr>
            <a:xfrm>
              <a:off x="2205895" y="3637269"/>
              <a:ext cx="1089848" cy="724993"/>
              <a:chOff x="2205895" y="3637269"/>
              <a:chExt cx="1089848" cy="724993"/>
            </a:xfrm>
          </p:grpSpPr>
          <p:sp>
            <p:nvSpPr>
              <p:cNvPr id="10699" name="Google Shape;10699;p7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5" name="Google Shape;10705;p7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06" name="Google Shape;10706;p7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0707" name="Google Shape;10707;p75"/>
            <p:cNvGrpSpPr/>
            <p:nvPr/>
          </p:nvGrpSpPr>
          <p:grpSpPr>
            <a:xfrm>
              <a:off x="3173850" y="3779426"/>
              <a:ext cx="145679" cy="70048"/>
              <a:chOff x="3173850" y="3779426"/>
              <a:chExt cx="145679" cy="70048"/>
            </a:xfrm>
          </p:grpSpPr>
          <p:cxnSp>
            <p:nvCxnSpPr>
              <p:cNvPr id="10708" name="Google Shape;10708;p7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10709" name="Google Shape;10709;p7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75"/>
            <p:cNvGrpSpPr/>
            <p:nvPr/>
          </p:nvGrpSpPr>
          <p:grpSpPr>
            <a:xfrm>
              <a:off x="2183288" y="4139483"/>
              <a:ext cx="145133" cy="70048"/>
              <a:chOff x="2183288" y="4139483"/>
              <a:chExt cx="145133" cy="70048"/>
            </a:xfrm>
          </p:grpSpPr>
          <p:cxnSp>
            <p:nvCxnSpPr>
              <p:cNvPr id="10711" name="Google Shape;10711;p7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10712" name="Google Shape;10712;p7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3" name="Google Shape;10713;p7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14" name="Google Shape;10714;p7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0715" name="Google Shape;10715;p75"/>
            <p:cNvGrpSpPr/>
            <p:nvPr/>
          </p:nvGrpSpPr>
          <p:grpSpPr>
            <a:xfrm>
              <a:off x="2943836" y="4268886"/>
              <a:ext cx="60717" cy="122559"/>
              <a:chOff x="2943836" y="4268886"/>
              <a:chExt cx="60717" cy="122559"/>
            </a:xfrm>
          </p:grpSpPr>
          <p:sp>
            <p:nvSpPr>
              <p:cNvPr id="10716" name="Google Shape;10716;p7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17" name="Google Shape;10717;p7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10718" name="Google Shape;10718;p75"/>
          <p:cNvGrpSpPr/>
          <p:nvPr/>
        </p:nvGrpSpPr>
        <p:grpSpPr>
          <a:xfrm>
            <a:off x="3409981" y="1496104"/>
            <a:ext cx="1675870" cy="758251"/>
            <a:chOff x="3530532" y="1496185"/>
            <a:chExt cx="1562000" cy="706730"/>
          </a:xfrm>
        </p:grpSpPr>
        <p:cxnSp>
          <p:nvCxnSpPr>
            <p:cNvPr id="10719" name="Google Shape;10719;p7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10720" name="Google Shape;10720;p75"/>
            <p:cNvGrpSpPr/>
            <p:nvPr/>
          </p:nvGrpSpPr>
          <p:grpSpPr>
            <a:xfrm>
              <a:off x="3530532" y="1496185"/>
              <a:ext cx="323430" cy="463587"/>
              <a:chOff x="3530532" y="1496185"/>
              <a:chExt cx="323430" cy="463587"/>
            </a:xfrm>
          </p:grpSpPr>
          <p:grpSp>
            <p:nvGrpSpPr>
              <p:cNvPr id="10721" name="Google Shape;10721;p75"/>
              <p:cNvGrpSpPr/>
              <p:nvPr/>
            </p:nvGrpSpPr>
            <p:grpSpPr>
              <a:xfrm>
                <a:off x="3567462" y="1496185"/>
                <a:ext cx="286500" cy="361376"/>
                <a:chOff x="3567462" y="1496185"/>
                <a:chExt cx="286500" cy="361376"/>
              </a:xfrm>
            </p:grpSpPr>
            <p:cxnSp>
              <p:nvCxnSpPr>
                <p:cNvPr id="10722" name="Google Shape;10722;p7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0723" name="Google Shape;10723;p7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4" name="Google Shape;10724;p7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75"/>
            <p:cNvGrpSpPr/>
            <p:nvPr/>
          </p:nvGrpSpPr>
          <p:grpSpPr>
            <a:xfrm>
              <a:off x="3891569" y="1779209"/>
              <a:ext cx="323945" cy="423706"/>
              <a:chOff x="3891569" y="1779209"/>
              <a:chExt cx="323945" cy="423706"/>
            </a:xfrm>
          </p:grpSpPr>
          <p:grpSp>
            <p:nvGrpSpPr>
              <p:cNvPr id="10726" name="Google Shape;10726;p75"/>
              <p:cNvGrpSpPr/>
              <p:nvPr/>
            </p:nvGrpSpPr>
            <p:grpSpPr>
              <a:xfrm>
                <a:off x="3929014" y="1881638"/>
                <a:ext cx="286500" cy="321278"/>
                <a:chOff x="3929014" y="1881638"/>
                <a:chExt cx="286500" cy="321278"/>
              </a:xfrm>
            </p:grpSpPr>
            <p:cxnSp>
              <p:nvCxnSpPr>
                <p:cNvPr id="10727" name="Google Shape;10727;p7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10728" name="Google Shape;10728;p7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9" name="Google Shape;10729;p7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75"/>
            <p:cNvGrpSpPr/>
            <p:nvPr/>
          </p:nvGrpSpPr>
          <p:grpSpPr>
            <a:xfrm>
              <a:off x="4252606" y="1496185"/>
              <a:ext cx="324721" cy="463587"/>
              <a:chOff x="4252606" y="1496185"/>
              <a:chExt cx="324721" cy="463587"/>
            </a:xfrm>
          </p:grpSpPr>
          <p:grpSp>
            <p:nvGrpSpPr>
              <p:cNvPr id="10731" name="Google Shape;10731;p75"/>
              <p:cNvGrpSpPr/>
              <p:nvPr/>
            </p:nvGrpSpPr>
            <p:grpSpPr>
              <a:xfrm>
                <a:off x="4290828" y="1496185"/>
                <a:ext cx="286500" cy="361376"/>
                <a:chOff x="4290828" y="1496185"/>
                <a:chExt cx="286500" cy="361376"/>
              </a:xfrm>
            </p:grpSpPr>
            <p:cxnSp>
              <p:nvCxnSpPr>
                <p:cNvPr id="10732" name="Google Shape;10732;p7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0733" name="Google Shape;10733;p7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4" name="Google Shape;10734;p7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5"/>
            <p:cNvGrpSpPr/>
            <p:nvPr/>
          </p:nvGrpSpPr>
          <p:grpSpPr>
            <a:xfrm>
              <a:off x="4613643" y="1763716"/>
              <a:ext cx="325308" cy="439200"/>
              <a:chOff x="4613643" y="1763716"/>
              <a:chExt cx="325308" cy="439200"/>
            </a:xfrm>
          </p:grpSpPr>
          <p:grpSp>
            <p:nvGrpSpPr>
              <p:cNvPr id="10736" name="Google Shape;10736;p75"/>
              <p:cNvGrpSpPr/>
              <p:nvPr/>
            </p:nvGrpSpPr>
            <p:grpSpPr>
              <a:xfrm>
                <a:off x="4652451" y="1879538"/>
                <a:ext cx="286500" cy="323378"/>
                <a:chOff x="4652451" y="1879538"/>
                <a:chExt cx="286500" cy="323378"/>
              </a:xfrm>
            </p:grpSpPr>
            <p:cxnSp>
              <p:nvCxnSpPr>
                <p:cNvPr id="10737" name="Google Shape;10737;p7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10738" name="Google Shape;10738;p7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9" name="Google Shape;10739;p7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40" name="Google Shape;10740;p75"/>
          <p:cNvGrpSpPr/>
          <p:nvPr/>
        </p:nvGrpSpPr>
        <p:grpSpPr>
          <a:xfrm>
            <a:off x="3421841" y="2349730"/>
            <a:ext cx="1652173" cy="391517"/>
            <a:chOff x="3512551" y="2358270"/>
            <a:chExt cx="1597383" cy="378533"/>
          </a:xfrm>
        </p:grpSpPr>
        <p:cxnSp>
          <p:nvCxnSpPr>
            <p:cNvPr id="10741" name="Google Shape;10741;p75"/>
            <p:cNvCxnSpPr>
              <a:stCxn id="10742" idx="6"/>
              <a:endCxn id="1074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10744" name="Google Shape;10744;p75"/>
            <p:cNvGrpSpPr/>
            <p:nvPr/>
          </p:nvGrpSpPr>
          <p:grpSpPr>
            <a:xfrm>
              <a:off x="3512551" y="2358270"/>
              <a:ext cx="225647" cy="307714"/>
              <a:chOff x="2182679" y="2004714"/>
              <a:chExt cx="792300" cy="1080458"/>
            </a:xfrm>
          </p:grpSpPr>
          <p:cxnSp>
            <p:nvCxnSpPr>
              <p:cNvPr id="10745" name="Google Shape;10745;p75"/>
              <p:cNvCxnSpPr>
                <a:stCxn id="1074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0742" name="Google Shape;10742;p7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75"/>
            <p:cNvGrpSpPr/>
            <p:nvPr/>
          </p:nvGrpSpPr>
          <p:grpSpPr>
            <a:xfrm>
              <a:off x="3969644" y="2440153"/>
              <a:ext cx="225853" cy="296651"/>
              <a:chOff x="3775710" y="1729289"/>
              <a:chExt cx="136500" cy="179289"/>
            </a:xfrm>
          </p:grpSpPr>
          <p:cxnSp>
            <p:nvCxnSpPr>
              <p:cNvPr id="10748" name="Google Shape;10748;p7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10749" name="Google Shape;10749;p7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5"/>
            <p:cNvGrpSpPr/>
            <p:nvPr/>
          </p:nvGrpSpPr>
          <p:grpSpPr>
            <a:xfrm>
              <a:off x="4427051" y="2358270"/>
              <a:ext cx="225647" cy="307714"/>
              <a:chOff x="5393704" y="2004714"/>
              <a:chExt cx="792300" cy="1080458"/>
            </a:xfrm>
          </p:grpSpPr>
          <p:cxnSp>
            <p:nvCxnSpPr>
              <p:cNvPr id="10752" name="Google Shape;10752;p75"/>
              <p:cNvCxnSpPr>
                <a:stCxn id="1075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0754" name="Google Shape;10754;p7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75"/>
            <p:cNvGrpSpPr/>
            <p:nvPr/>
          </p:nvGrpSpPr>
          <p:grpSpPr>
            <a:xfrm>
              <a:off x="4884287" y="2440252"/>
              <a:ext cx="225647" cy="296532"/>
              <a:chOff x="6999166" y="2292572"/>
              <a:chExt cx="792300" cy="1041192"/>
            </a:xfrm>
          </p:grpSpPr>
          <p:cxnSp>
            <p:nvCxnSpPr>
              <p:cNvPr id="10756" name="Google Shape;10756;p7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10743" name="Google Shape;10743;p7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8" name="Google Shape;10758;p75"/>
          <p:cNvGrpSpPr/>
          <p:nvPr/>
        </p:nvGrpSpPr>
        <p:grpSpPr>
          <a:xfrm>
            <a:off x="6842649" y="1185930"/>
            <a:ext cx="1581844" cy="732818"/>
            <a:chOff x="634175" y="2986275"/>
            <a:chExt cx="3147949" cy="1458344"/>
          </a:xfrm>
        </p:grpSpPr>
        <p:cxnSp>
          <p:nvCxnSpPr>
            <p:cNvPr id="10759" name="Google Shape;10759;p75"/>
            <p:cNvCxnSpPr>
              <a:stCxn id="10760" idx="4"/>
              <a:endCxn id="1076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10762" name="Google Shape;10762;p75"/>
            <p:cNvCxnSpPr>
              <a:stCxn id="10761" idx="0"/>
              <a:endCxn id="1076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0764" name="Google Shape;10764;p75"/>
            <p:cNvCxnSpPr>
              <a:stCxn id="10763" idx="4"/>
              <a:endCxn id="1076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0766" name="Google Shape;10766;p75"/>
            <p:cNvCxnSpPr>
              <a:stCxn id="10765" idx="0"/>
              <a:endCxn id="1076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10767" name="Google Shape;10767;p7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763" name="Google Shape;10763;p7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760" name="Google Shape;10760;p7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765" name="Google Shape;10765;p7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761" name="Google Shape;10761;p7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0768" name="Google Shape;10768;p75"/>
          <p:cNvGrpSpPr/>
          <p:nvPr/>
        </p:nvGrpSpPr>
        <p:grpSpPr>
          <a:xfrm>
            <a:off x="3410364" y="2880240"/>
            <a:ext cx="1675128" cy="313674"/>
            <a:chOff x="998425" y="1182125"/>
            <a:chExt cx="1065400" cy="199500"/>
          </a:xfrm>
        </p:grpSpPr>
        <p:sp>
          <p:nvSpPr>
            <p:cNvPr id="10769" name="Google Shape;10769;p7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75"/>
          <p:cNvGrpSpPr/>
          <p:nvPr/>
        </p:nvGrpSpPr>
        <p:grpSpPr>
          <a:xfrm>
            <a:off x="3410363" y="3836206"/>
            <a:ext cx="1675129" cy="525345"/>
            <a:chOff x="5194708" y="3484366"/>
            <a:chExt cx="3148148" cy="987304"/>
          </a:xfrm>
        </p:grpSpPr>
        <p:grpSp>
          <p:nvGrpSpPr>
            <p:cNvPr id="10775" name="Google Shape;10775;p75"/>
            <p:cNvGrpSpPr/>
            <p:nvPr/>
          </p:nvGrpSpPr>
          <p:grpSpPr>
            <a:xfrm>
              <a:off x="7531521" y="3484366"/>
              <a:ext cx="811335" cy="987304"/>
              <a:chOff x="3379425" y="1617275"/>
              <a:chExt cx="1090650" cy="1327200"/>
            </a:xfrm>
          </p:grpSpPr>
          <p:sp>
            <p:nvSpPr>
              <p:cNvPr id="10776" name="Google Shape;10776;p7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75"/>
            <p:cNvGrpSpPr/>
            <p:nvPr/>
          </p:nvGrpSpPr>
          <p:grpSpPr>
            <a:xfrm>
              <a:off x="6752546" y="3484366"/>
              <a:ext cx="811428" cy="987304"/>
              <a:chOff x="2332275" y="1617275"/>
              <a:chExt cx="1090775" cy="1327200"/>
            </a:xfrm>
          </p:grpSpPr>
          <p:sp>
            <p:nvSpPr>
              <p:cNvPr id="10780" name="Google Shape;10780;p7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5"/>
            <p:cNvGrpSpPr/>
            <p:nvPr/>
          </p:nvGrpSpPr>
          <p:grpSpPr>
            <a:xfrm>
              <a:off x="5973664" y="3484366"/>
              <a:ext cx="811335" cy="987304"/>
              <a:chOff x="1285250" y="1617275"/>
              <a:chExt cx="1090650" cy="1327200"/>
            </a:xfrm>
          </p:grpSpPr>
          <p:sp>
            <p:nvSpPr>
              <p:cNvPr id="10784" name="Google Shape;10784;p7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75"/>
            <p:cNvGrpSpPr/>
            <p:nvPr/>
          </p:nvGrpSpPr>
          <p:grpSpPr>
            <a:xfrm>
              <a:off x="5194708" y="3484366"/>
              <a:ext cx="811409" cy="987304"/>
              <a:chOff x="238125" y="1617275"/>
              <a:chExt cx="1090750" cy="1327200"/>
            </a:xfrm>
          </p:grpSpPr>
          <p:sp>
            <p:nvSpPr>
              <p:cNvPr id="10788" name="Google Shape;10788;p7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91" name="Google Shape;10791;p75"/>
          <p:cNvGrpSpPr/>
          <p:nvPr/>
        </p:nvGrpSpPr>
        <p:grpSpPr>
          <a:xfrm>
            <a:off x="6844048" y="2482095"/>
            <a:ext cx="1579046" cy="522230"/>
            <a:chOff x="6853641" y="2534077"/>
            <a:chExt cx="1515545" cy="501229"/>
          </a:xfrm>
        </p:grpSpPr>
        <p:grpSp>
          <p:nvGrpSpPr>
            <p:cNvPr id="10792" name="Google Shape;10792;p75"/>
            <p:cNvGrpSpPr/>
            <p:nvPr/>
          </p:nvGrpSpPr>
          <p:grpSpPr>
            <a:xfrm>
              <a:off x="6853641" y="2618923"/>
              <a:ext cx="1515545" cy="324556"/>
              <a:chOff x="6853641" y="2618923"/>
              <a:chExt cx="1515545" cy="324556"/>
            </a:xfrm>
          </p:grpSpPr>
          <p:sp>
            <p:nvSpPr>
              <p:cNvPr id="10793" name="Google Shape;10793;p7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8" name="Google Shape;10798;p7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75"/>
          <p:cNvGrpSpPr/>
          <p:nvPr/>
        </p:nvGrpSpPr>
        <p:grpSpPr>
          <a:xfrm>
            <a:off x="3438940" y="3357136"/>
            <a:ext cx="1617976" cy="346616"/>
            <a:chOff x="1808063" y="4294338"/>
            <a:chExt cx="3370782" cy="721817"/>
          </a:xfrm>
        </p:grpSpPr>
        <p:sp>
          <p:nvSpPr>
            <p:cNvPr id="10804" name="Google Shape;10804;p7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75"/>
          <p:cNvGrpSpPr/>
          <p:nvPr/>
        </p:nvGrpSpPr>
        <p:grpSpPr>
          <a:xfrm>
            <a:off x="5264936" y="4023886"/>
            <a:ext cx="1417067" cy="350605"/>
            <a:chOff x="4234950" y="2101012"/>
            <a:chExt cx="4219974" cy="1044090"/>
          </a:xfrm>
        </p:grpSpPr>
        <p:sp>
          <p:nvSpPr>
            <p:cNvPr id="10815" name="Google Shape;10815;p7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75"/>
          <p:cNvGrpSpPr/>
          <p:nvPr/>
        </p:nvGrpSpPr>
        <p:grpSpPr>
          <a:xfrm>
            <a:off x="6840408" y="2014643"/>
            <a:ext cx="1586327" cy="371557"/>
            <a:chOff x="1247650" y="2075423"/>
            <a:chExt cx="6648477" cy="1557238"/>
          </a:xfrm>
        </p:grpSpPr>
        <p:sp>
          <p:nvSpPr>
            <p:cNvPr id="10832" name="Google Shape;10832;p7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8" name="Google Shape;10838;p75"/>
          <p:cNvGrpSpPr/>
          <p:nvPr/>
        </p:nvGrpSpPr>
        <p:grpSpPr>
          <a:xfrm>
            <a:off x="5271678" y="1167833"/>
            <a:ext cx="1415601" cy="1648533"/>
            <a:chOff x="1839112" y="2209163"/>
            <a:chExt cx="1918159" cy="2233784"/>
          </a:xfrm>
        </p:grpSpPr>
        <p:sp>
          <p:nvSpPr>
            <p:cNvPr id="10839" name="Google Shape;10839;p7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42" name="Google Shape;10842;p75"/>
            <p:cNvCxnSpPr>
              <a:stCxn id="10839" idx="6"/>
              <a:endCxn id="1084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0843" name="Google Shape;10843;p75"/>
            <p:cNvCxnSpPr>
              <a:stCxn id="10840" idx="4"/>
              <a:endCxn id="1084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10845" name="Google Shape;10845;p75"/>
            <p:cNvCxnSpPr>
              <a:stCxn id="10844" idx="6"/>
              <a:endCxn id="1084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0846" name="Google Shape;10846;p75"/>
            <p:cNvCxnSpPr>
              <a:stCxn id="10841" idx="4"/>
              <a:endCxn id="1084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10844" name="Google Shape;10844;p7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49" name="Google Shape;10849;p75"/>
            <p:cNvCxnSpPr>
              <a:endCxn id="1084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10850" name="Google Shape;10850;p75"/>
          <p:cNvGrpSpPr/>
          <p:nvPr/>
        </p:nvGrpSpPr>
        <p:grpSpPr>
          <a:xfrm>
            <a:off x="3428944" y="1185917"/>
            <a:ext cx="1637968" cy="154942"/>
            <a:chOff x="238125" y="2506075"/>
            <a:chExt cx="7115411" cy="673075"/>
          </a:xfrm>
        </p:grpSpPr>
        <p:sp>
          <p:nvSpPr>
            <p:cNvPr id="10851" name="Google Shape;10851;p7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5"/>
          <p:cNvGrpSpPr/>
          <p:nvPr/>
        </p:nvGrpSpPr>
        <p:grpSpPr>
          <a:xfrm>
            <a:off x="1969680" y="1500635"/>
            <a:ext cx="1262932" cy="785408"/>
            <a:chOff x="548861" y="389676"/>
            <a:chExt cx="3843371" cy="2390163"/>
          </a:xfrm>
        </p:grpSpPr>
        <p:cxnSp>
          <p:nvCxnSpPr>
            <p:cNvPr id="10857" name="Google Shape;10857;p7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0858" name="Google Shape;10858;p7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0859" name="Google Shape;10859;p7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0860" name="Google Shape;10860;p7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10861" name="Google Shape;10861;p7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862" name="Google Shape;10862;p7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63" name="Google Shape;10863;p7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864" name="Google Shape;10864;p7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75"/>
          <p:cNvGrpSpPr/>
          <p:nvPr/>
        </p:nvGrpSpPr>
        <p:grpSpPr>
          <a:xfrm>
            <a:off x="757812" y="2607512"/>
            <a:ext cx="1412054" cy="633562"/>
            <a:chOff x="1187400" y="2529299"/>
            <a:chExt cx="6769193" cy="2241903"/>
          </a:xfrm>
        </p:grpSpPr>
        <p:sp>
          <p:nvSpPr>
            <p:cNvPr id="10871" name="Google Shape;10871;p7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0872" name="Google Shape;10872;p7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73" name="Google Shape;10873;p7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74" name="Google Shape;10874;p7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75" name="Google Shape;10875;p7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76" name="Google Shape;10876;p7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877" name="Google Shape;10877;p7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10878" name="Google Shape;10878;p75"/>
            <p:cNvCxnSpPr>
              <a:stCxn id="10871" idx="2"/>
              <a:endCxn id="1087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879" name="Google Shape;10879;p75"/>
            <p:cNvCxnSpPr>
              <a:stCxn id="10873" idx="0"/>
              <a:endCxn id="1087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880" name="Google Shape;10880;p75"/>
            <p:cNvCxnSpPr>
              <a:stCxn id="10873" idx="2"/>
              <a:endCxn id="1087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881" name="Google Shape;10881;p75"/>
            <p:cNvCxnSpPr>
              <a:stCxn id="10874" idx="0"/>
              <a:endCxn id="1087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882" name="Google Shape;10882;p75"/>
            <p:cNvCxnSpPr>
              <a:stCxn id="10872" idx="2"/>
              <a:endCxn id="1087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0883" name="Google Shape;10883;p75"/>
            <p:cNvCxnSpPr>
              <a:stCxn id="10876" idx="0"/>
              <a:endCxn id="1087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10884" name="Google Shape;10884;p75"/>
          <p:cNvGrpSpPr/>
          <p:nvPr/>
        </p:nvGrpSpPr>
        <p:grpSpPr>
          <a:xfrm>
            <a:off x="6844058" y="3100221"/>
            <a:ext cx="1579035" cy="540873"/>
            <a:chOff x="6895650" y="3126697"/>
            <a:chExt cx="1436662" cy="492105"/>
          </a:xfrm>
        </p:grpSpPr>
        <p:sp>
          <p:nvSpPr>
            <p:cNvPr id="10885" name="Google Shape;10885;p7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0" name="Google Shape;10890;p75"/>
            <p:cNvGrpSpPr/>
            <p:nvPr/>
          </p:nvGrpSpPr>
          <p:grpSpPr>
            <a:xfrm>
              <a:off x="6995957" y="3335810"/>
              <a:ext cx="1230393" cy="71754"/>
              <a:chOff x="6995957" y="3287964"/>
              <a:chExt cx="1230393" cy="71754"/>
            </a:xfrm>
          </p:grpSpPr>
          <p:sp>
            <p:nvSpPr>
              <p:cNvPr id="10891" name="Google Shape;10891;p7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96" name="Google Shape;10896;p75"/>
          <p:cNvGrpSpPr/>
          <p:nvPr/>
        </p:nvGrpSpPr>
        <p:grpSpPr>
          <a:xfrm>
            <a:off x="6842640" y="3736984"/>
            <a:ext cx="1581862" cy="650625"/>
            <a:chOff x="6777990" y="3710194"/>
            <a:chExt cx="1646915" cy="677382"/>
          </a:xfrm>
        </p:grpSpPr>
        <p:grpSp>
          <p:nvGrpSpPr>
            <p:cNvPr id="10897" name="Google Shape;10897;p75"/>
            <p:cNvGrpSpPr/>
            <p:nvPr/>
          </p:nvGrpSpPr>
          <p:grpSpPr>
            <a:xfrm>
              <a:off x="6777990" y="3874492"/>
              <a:ext cx="411129" cy="513083"/>
              <a:chOff x="6777990" y="3874492"/>
              <a:chExt cx="411129" cy="513083"/>
            </a:xfrm>
          </p:grpSpPr>
          <p:cxnSp>
            <p:nvCxnSpPr>
              <p:cNvPr id="10898" name="Google Shape;10898;p7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0899" name="Google Shape;10899;p7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75"/>
            <p:cNvGrpSpPr/>
            <p:nvPr/>
          </p:nvGrpSpPr>
          <p:grpSpPr>
            <a:xfrm>
              <a:off x="7188425" y="3710194"/>
              <a:ext cx="411123" cy="520535"/>
              <a:chOff x="7188425" y="3710194"/>
              <a:chExt cx="411123" cy="520535"/>
            </a:xfrm>
          </p:grpSpPr>
          <p:cxnSp>
            <p:nvCxnSpPr>
              <p:cNvPr id="10901" name="Google Shape;10901;p7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10902" name="Google Shape;10902;p7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75"/>
            <p:cNvGrpSpPr/>
            <p:nvPr/>
          </p:nvGrpSpPr>
          <p:grpSpPr>
            <a:xfrm>
              <a:off x="7603341" y="3874492"/>
              <a:ext cx="411474" cy="513083"/>
              <a:chOff x="7603341" y="3874492"/>
              <a:chExt cx="411474" cy="513083"/>
            </a:xfrm>
          </p:grpSpPr>
          <p:cxnSp>
            <p:nvCxnSpPr>
              <p:cNvPr id="10904" name="Google Shape;10904;p7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0905" name="Google Shape;10905;p7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75"/>
            <p:cNvGrpSpPr/>
            <p:nvPr/>
          </p:nvGrpSpPr>
          <p:grpSpPr>
            <a:xfrm>
              <a:off x="8013776" y="3722847"/>
              <a:ext cx="411129" cy="507881"/>
              <a:chOff x="8013776" y="3722847"/>
              <a:chExt cx="411129" cy="507881"/>
            </a:xfrm>
          </p:grpSpPr>
          <p:cxnSp>
            <p:nvCxnSpPr>
              <p:cNvPr id="10907" name="Google Shape;10907;p7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10908" name="Google Shape;10908;p7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09" name="Google Shape;10909;p75"/>
          <p:cNvGrpSpPr/>
          <p:nvPr/>
        </p:nvGrpSpPr>
        <p:grpSpPr>
          <a:xfrm>
            <a:off x="5262155" y="2909824"/>
            <a:ext cx="1421889" cy="1020603"/>
            <a:chOff x="5190863" y="2824811"/>
            <a:chExt cx="1544860" cy="1108869"/>
          </a:xfrm>
        </p:grpSpPr>
        <p:grpSp>
          <p:nvGrpSpPr>
            <p:cNvPr id="10910" name="Google Shape;10910;p75"/>
            <p:cNvGrpSpPr/>
            <p:nvPr/>
          </p:nvGrpSpPr>
          <p:grpSpPr>
            <a:xfrm>
              <a:off x="5938695" y="3176919"/>
              <a:ext cx="685761" cy="404739"/>
              <a:chOff x="5938695" y="3176919"/>
              <a:chExt cx="685761" cy="404739"/>
            </a:xfrm>
          </p:grpSpPr>
          <p:grpSp>
            <p:nvGrpSpPr>
              <p:cNvPr id="10911" name="Google Shape;10911;p75"/>
              <p:cNvGrpSpPr/>
              <p:nvPr/>
            </p:nvGrpSpPr>
            <p:grpSpPr>
              <a:xfrm>
                <a:off x="5938695" y="3176919"/>
                <a:ext cx="685761" cy="404739"/>
                <a:chOff x="5938695" y="3176919"/>
                <a:chExt cx="685761" cy="404739"/>
              </a:xfrm>
            </p:grpSpPr>
            <p:sp>
              <p:nvSpPr>
                <p:cNvPr id="10912" name="Google Shape;10912;p7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4" name="Google Shape;10914;p7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75"/>
            <p:cNvGrpSpPr/>
            <p:nvPr/>
          </p:nvGrpSpPr>
          <p:grpSpPr>
            <a:xfrm>
              <a:off x="5305233" y="3176835"/>
              <a:ext cx="685971" cy="404655"/>
              <a:chOff x="5305233" y="3176835"/>
              <a:chExt cx="685971" cy="404655"/>
            </a:xfrm>
          </p:grpSpPr>
          <p:grpSp>
            <p:nvGrpSpPr>
              <p:cNvPr id="10916" name="Google Shape;10916;p75"/>
              <p:cNvGrpSpPr/>
              <p:nvPr/>
            </p:nvGrpSpPr>
            <p:grpSpPr>
              <a:xfrm>
                <a:off x="5305233" y="3176835"/>
                <a:ext cx="685971" cy="404655"/>
                <a:chOff x="5305233" y="3176835"/>
                <a:chExt cx="685971" cy="404655"/>
              </a:xfrm>
            </p:grpSpPr>
            <p:sp>
              <p:nvSpPr>
                <p:cNvPr id="10917" name="Google Shape;10917;p7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9" name="Google Shape;10919;p7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0" name="Google Shape;10920;p7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1" name="Google Shape;10921;p75"/>
            <p:cNvGrpSpPr/>
            <p:nvPr/>
          </p:nvGrpSpPr>
          <p:grpSpPr>
            <a:xfrm>
              <a:off x="5657361" y="2824811"/>
              <a:ext cx="1078361" cy="404655"/>
              <a:chOff x="5657361" y="2824811"/>
              <a:chExt cx="1078361" cy="404655"/>
            </a:xfrm>
          </p:grpSpPr>
          <p:grpSp>
            <p:nvGrpSpPr>
              <p:cNvPr id="10922" name="Google Shape;10922;p75"/>
              <p:cNvGrpSpPr/>
              <p:nvPr/>
            </p:nvGrpSpPr>
            <p:grpSpPr>
              <a:xfrm>
                <a:off x="5657361" y="2824811"/>
                <a:ext cx="1078361" cy="404655"/>
                <a:chOff x="5657361" y="2824811"/>
                <a:chExt cx="1078361" cy="404655"/>
              </a:xfrm>
            </p:grpSpPr>
            <p:grpSp>
              <p:nvGrpSpPr>
                <p:cNvPr id="10923" name="Google Shape;10923;p75"/>
                <p:cNvGrpSpPr/>
                <p:nvPr/>
              </p:nvGrpSpPr>
              <p:grpSpPr>
                <a:xfrm>
                  <a:off x="5938485" y="2824811"/>
                  <a:ext cx="797237" cy="404655"/>
                  <a:chOff x="5938485" y="2824811"/>
                  <a:chExt cx="797237" cy="404655"/>
                </a:xfrm>
              </p:grpSpPr>
              <p:sp>
                <p:nvSpPr>
                  <p:cNvPr id="10924" name="Google Shape;10924;p7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6" name="Google Shape;10926;p7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7" name="Google Shape;10927;p7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75"/>
            <p:cNvGrpSpPr/>
            <p:nvPr/>
          </p:nvGrpSpPr>
          <p:grpSpPr>
            <a:xfrm>
              <a:off x="5190863" y="3528942"/>
              <a:ext cx="1078026" cy="404739"/>
              <a:chOff x="5190863" y="3528942"/>
              <a:chExt cx="1078026" cy="404739"/>
            </a:xfrm>
          </p:grpSpPr>
          <p:sp>
            <p:nvSpPr>
              <p:cNvPr id="10929" name="Google Shape;10929;p7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0" name="Google Shape;10930;p75"/>
              <p:cNvGrpSpPr/>
              <p:nvPr/>
            </p:nvGrpSpPr>
            <p:grpSpPr>
              <a:xfrm>
                <a:off x="5190863" y="3528942"/>
                <a:ext cx="1078026" cy="404739"/>
                <a:chOff x="5190863" y="3528942"/>
                <a:chExt cx="1078026" cy="404739"/>
              </a:xfrm>
            </p:grpSpPr>
            <p:sp>
              <p:nvSpPr>
                <p:cNvPr id="10931" name="Google Shape;10931;p7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933" name="Google Shape;10933;p75"/>
          <p:cNvGrpSpPr/>
          <p:nvPr/>
        </p:nvGrpSpPr>
        <p:grpSpPr>
          <a:xfrm>
            <a:off x="728162" y="1474292"/>
            <a:ext cx="1086719" cy="879487"/>
            <a:chOff x="803162" y="1474292"/>
            <a:chExt cx="1086719" cy="879487"/>
          </a:xfrm>
        </p:grpSpPr>
        <p:grpSp>
          <p:nvGrpSpPr>
            <p:cNvPr id="10934" name="Google Shape;10934;p75"/>
            <p:cNvGrpSpPr/>
            <p:nvPr/>
          </p:nvGrpSpPr>
          <p:grpSpPr>
            <a:xfrm>
              <a:off x="803162" y="1625948"/>
              <a:ext cx="445856" cy="576579"/>
              <a:chOff x="803162" y="1625948"/>
              <a:chExt cx="445856" cy="576579"/>
            </a:xfrm>
          </p:grpSpPr>
          <p:sp>
            <p:nvSpPr>
              <p:cNvPr id="10935" name="Google Shape;10935;p7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6" name="Google Shape;10936;p75"/>
              <p:cNvGrpSpPr/>
              <p:nvPr/>
            </p:nvGrpSpPr>
            <p:grpSpPr>
              <a:xfrm>
                <a:off x="1056023" y="1625948"/>
                <a:ext cx="192995" cy="576579"/>
                <a:chOff x="1056023" y="1625948"/>
                <a:chExt cx="192995" cy="576579"/>
              </a:xfrm>
            </p:grpSpPr>
            <p:sp>
              <p:nvSpPr>
                <p:cNvPr id="10937" name="Google Shape;10937;p7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42" name="Google Shape;10942;p75"/>
            <p:cNvGrpSpPr/>
            <p:nvPr/>
          </p:nvGrpSpPr>
          <p:grpSpPr>
            <a:xfrm>
              <a:off x="1371406" y="1474292"/>
              <a:ext cx="518475" cy="879487"/>
              <a:chOff x="1398231" y="1474292"/>
              <a:chExt cx="518475" cy="879487"/>
            </a:xfrm>
          </p:grpSpPr>
          <p:grpSp>
            <p:nvGrpSpPr>
              <p:cNvPr id="10943" name="Google Shape;10943;p75"/>
              <p:cNvGrpSpPr/>
              <p:nvPr/>
            </p:nvGrpSpPr>
            <p:grpSpPr>
              <a:xfrm>
                <a:off x="1398231" y="1474292"/>
                <a:ext cx="518475" cy="341643"/>
                <a:chOff x="1398231" y="1474292"/>
                <a:chExt cx="518475" cy="341643"/>
              </a:xfrm>
            </p:grpSpPr>
            <p:sp>
              <p:nvSpPr>
                <p:cNvPr id="10944" name="Google Shape;10944;p7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5" name="Google Shape;10945;p75"/>
                <p:cNvGrpSpPr/>
                <p:nvPr/>
              </p:nvGrpSpPr>
              <p:grpSpPr>
                <a:xfrm>
                  <a:off x="1616453" y="1474292"/>
                  <a:ext cx="300253" cy="341643"/>
                  <a:chOff x="1616453" y="1475379"/>
                  <a:chExt cx="300253" cy="341643"/>
                </a:xfrm>
              </p:grpSpPr>
              <p:sp>
                <p:nvSpPr>
                  <p:cNvPr id="10946" name="Google Shape;10946;p7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3" name="Google Shape;10953;p75"/>
                  <p:cNvGrpSpPr/>
                  <p:nvPr/>
                </p:nvGrpSpPr>
                <p:grpSpPr>
                  <a:xfrm>
                    <a:off x="1839639" y="1475379"/>
                    <a:ext cx="77067" cy="341643"/>
                    <a:chOff x="1839639" y="1475379"/>
                    <a:chExt cx="77067" cy="341643"/>
                  </a:xfrm>
                </p:grpSpPr>
                <p:sp>
                  <p:nvSpPr>
                    <p:cNvPr id="10954" name="Google Shape;10954;p7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956" name="Google Shape;10956;p75"/>
              <p:cNvGrpSpPr/>
              <p:nvPr/>
            </p:nvGrpSpPr>
            <p:grpSpPr>
              <a:xfrm>
                <a:off x="1398451" y="2012951"/>
                <a:ext cx="518255" cy="340828"/>
                <a:chOff x="1398451" y="2012951"/>
                <a:chExt cx="518255" cy="340828"/>
              </a:xfrm>
            </p:grpSpPr>
            <p:sp>
              <p:nvSpPr>
                <p:cNvPr id="10957" name="Google Shape;10957;p7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8" name="Google Shape;10958;p75"/>
                <p:cNvGrpSpPr/>
                <p:nvPr/>
              </p:nvGrpSpPr>
              <p:grpSpPr>
                <a:xfrm>
                  <a:off x="1616453" y="2012951"/>
                  <a:ext cx="300253" cy="340828"/>
                  <a:chOff x="1616453" y="2013538"/>
                  <a:chExt cx="300253" cy="340828"/>
                </a:xfrm>
              </p:grpSpPr>
              <p:sp>
                <p:nvSpPr>
                  <p:cNvPr id="10959" name="Google Shape;10959;p7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6" name="Google Shape;10966;p75"/>
                  <p:cNvGrpSpPr/>
                  <p:nvPr/>
                </p:nvGrpSpPr>
                <p:grpSpPr>
                  <a:xfrm>
                    <a:off x="1839639" y="2013538"/>
                    <a:ext cx="77067" cy="340828"/>
                    <a:chOff x="1839639" y="2013538"/>
                    <a:chExt cx="77067" cy="340828"/>
                  </a:xfrm>
                </p:grpSpPr>
                <p:sp>
                  <p:nvSpPr>
                    <p:cNvPr id="10967" name="Google Shape;10967;p7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0969" name="Google Shape;10969;p75"/>
          <p:cNvGrpSpPr/>
          <p:nvPr/>
        </p:nvGrpSpPr>
        <p:grpSpPr>
          <a:xfrm>
            <a:off x="724986" y="3605478"/>
            <a:ext cx="1368681" cy="682918"/>
            <a:chOff x="724986" y="3605478"/>
            <a:chExt cx="1368681" cy="682918"/>
          </a:xfrm>
        </p:grpSpPr>
        <p:grpSp>
          <p:nvGrpSpPr>
            <p:cNvPr id="10970" name="Google Shape;10970;p75"/>
            <p:cNvGrpSpPr/>
            <p:nvPr/>
          </p:nvGrpSpPr>
          <p:grpSpPr>
            <a:xfrm>
              <a:off x="1289102" y="3823629"/>
              <a:ext cx="240442" cy="250435"/>
              <a:chOff x="-165066" y="3843615"/>
              <a:chExt cx="221259" cy="230455"/>
            </a:xfrm>
          </p:grpSpPr>
          <p:sp>
            <p:nvSpPr>
              <p:cNvPr id="10971" name="Google Shape;10971;p7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75"/>
            <p:cNvGrpSpPr/>
            <p:nvPr/>
          </p:nvGrpSpPr>
          <p:grpSpPr>
            <a:xfrm>
              <a:off x="724986" y="3605478"/>
              <a:ext cx="1368681" cy="682918"/>
              <a:chOff x="724986" y="3605478"/>
              <a:chExt cx="1368681" cy="682918"/>
            </a:xfrm>
          </p:grpSpPr>
          <p:grpSp>
            <p:nvGrpSpPr>
              <p:cNvPr id="10992" name="Google Shape;10992;p75"/>
              <p:cNvGrpSpPr/>
              <p:nvPr/>
            </p:nvGrpSpPr>
            <p:grpSpPr>
              <a:xfrm>
                <a:off x="1498221" y="4047614"/>
                <a:ext cx="529172" cy="240783"/>
                <a:chOff x="1498221" y="4047614"/>
                <a:chExt cx="529172" cy="240783"/>
              </a:xfrm>
            </p:grpSpPr>
            <p:grpSp>
              <p:nvGrpSpPr>
                <p:cNvPr id="10993" name="Google Shape;10993;p75"/>
                <p:cNvGrpSpPr/>
                <p:nvPr/>
              </p:nvGrpSpPr>
              <p:grpSpPr>
                <a:xfrm>
                  <a:off x="1826655" y="4224370"/>
                  <a:ext cx="200738" cy="25631"/>
                  <a:chOff x="1826655" y="4224370"/>
                  <a:chExt cx="200738" cy="25631"/>
                </a:xfrm>
              </p:grpSpPr>
              <p:sp>
                <p:nvSpPr>
                  <p:cNvPr id="10994" name="Google Shape;10994;p7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75"/>
                <p:cNvGrpSpPr/>
                <p:nvPr/>
              </p:nvGrpSpPr>
              <p:grpSpPr>
                <a:xfrm>
                  <a:off x="1498221" y="4047614"/>
                  <a:ext cx="328444" cy="240783"/>
                  <a:chOff x="1498221" y="4047614"/>
                  <a:chExt cx="328444" cy="240783"/>
                </a:xfrm>
              </p:grpSpPr>
              <p:sp>
                <p:nvSpPr>
                  <p:cNvPr id="10997" name="Google Shape;10997;p7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8" name="Google Shape;10998;p75"/>
                  <p:cNvGrpSpPr/>
                  <p:nvPr/>
                </p:nvGrpSpPr>
                <p:grpSpPr>
                  <a:xfrm>
                    <a:off x="1498221" y="4047614"/>
                    <a:ext cx="150566" cy="190416"/>
                    <a:chOff x="1498221" y="4047614"/>
                    <a:chExt cx="150566" cy="190416"/>
                  </a:xfrm>
                </p:grpSpPr>
                <p:sp>
                  <p:nvSpPr>
                    <p:cNvPr id="10999" name="Google Shape;10999;p7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001" name="Google Shape;11001;p75"/>
              <p:cNvGrpSpPr/>
              <p:nvPr/>
            </p:nvGrpSpPr>
            <p:grpSpPr>
              <a:xfrm>
                <a:off x="1560718" y="3800594"/>
                <a:ext cx="532948" cy="302090"/>
                <a:chOff x="1560718" y="3800594"/>
                <a:chExt cx="532948" cy="302090"/>
              </a:xfrm>
            </p:grpSpPr>
            <p:grpSp>
              <p:nvGrpSpPr>
                <p:cNvPr id="11002" name="Google Shape;11002;p75"/>
                <p:cNvGrpSpPr/>
                <p:nvPr/>
              </p:nvGrpSpPr>
              <p:grpSpPr>
                <a:xfrm>
                  <a:off x="1912179" y="3827344"/>
                  <a:ext cx="181487" cy="25631"/>
                  <a:chOff x="1912179" y="3827344"/>
                  <a:chExt cx="181487" cy="25631"/>
                </a:xfrm>
              </p:grpSpPr>
              <p:sp>
                <p:nvSpPr>
                  <p:cNvPr id="11003" name="Google Shape;11003;p7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5"/>
                <p:cNvGrpSpPr/>
                <p:nvPr/>
              </p:nvGrpSpPr>
              <p:grpSpPr>
                <a:xfrm>
                  <a:off x="1912179" y="4044505"/>
                  <a:ext cx="181487" cy="25622"/>
                  <a:chOff x="1912179" y="4044506"/>
                  <a:chExt cx="181487" cy="25622"/>
                </a:xfrm>
              </p:grpSpPr>
              <p:sp>
                <p:nvSpPr>
                  <p:cNvPr id="11006" name="Google Shape;11006;p7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75"/>
                <p:cNvGrpSpPr/>
                <p:nvPr/>
              </p:nvGrpSpPr>
              <p:grpSpPr>
                <a:xfrm>
                  <a:off x="1560718" y="3800594"/>
                  <a:ext cx="351472" cy="302090"/>
                  <a:chOff x="1560718" y="3800594"/>
                  <a:chExt cx="351472" cy="302090"/>
                </a:xfrm>
              </p:grpSpPr>
              <p:grpSp>
                <p:nvGrpSpPr>
                  <p:cNvPr id="11009" name="Google Shape;11009;p75"/>
                  <p:cNvGrpSpPr/>
                  <p:nvPr/>
                </p:nvGrpSpPr>
                <p:grpSpPr>
                  <a:xfrm>
                    <a:off x="1560718" y="3842857"/>
                    <a:ext cx="173586" cy="217131"/>
                    <a:chOff x="1560718" y="3842857"/>
                    <a:chExt cx="173586" cy="217131"/>
                  </a:xfrm>
                </p:grpSpPr>
                <p:sp>
                  <p:nvSpPr>
                    <p:cNvPr id="11010" name="Google Shape;11010;p7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3" name="Google Shape;11013;p7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15" name="Google Shape;11015;p7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6" name="Google Shape;11016;p75"/>
              <p:cNvGrpSpPr/>
              <p:nvPr/>
            </p:nvGrpSpPr>
            <p:grpSpPr>
              <a:xfrm>
                <a:off x="785350" y="3605478"/>
                <a:ext cx="535311" cy="249245"/>
                <a:chOff x="785350" y="3605478"/>
                <a:chExt cx="535311" cy="249245"/>
              </a:xfrm>
            </p:grpSpPr>
            <p:grpSp>
              <p:nvGrpSpPr>
                <p:cNvPr id="11017" name="Google Shape;11017;p75"/>
                <p:cNvGrpSpPr/>
                <p:nvPr/>
              </p:nvGrpSpPr>
              <p:grpSpPr>
                <a:xfrm>
                  <a:off x="785350" y="3605478"/>
                  <a:ext cx="376191" cy="102736"/>
                  <a:chOff x="785350" y="3605478"/>
                  <a:chExt cx="376191" cy="102736"/>
                </a:xfrm>
              </p:grpSpPr>
              <p:sp>
                <p:nvSpPr>
                  <p:cNvPr id="11018" name="Google Shape;11018;p7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75"/>
                <p:cNvGrpSpPr/>
                <p:nvPr/>
              </p:nvGrpSpPr>
              <p:grpSpPr>
                <a:xfrm>
                  <a:off x="1161530" y="3655851"/>
                  <a:ext cx="159131" cy="198872"/>
                  <a:chOff x="1161530" y="3655851"/>
                  <a:chExt cx="159131" cy="198872"/>
                </a:xfrm>
              </p:grpSpPr>
              <p:sp>
                <p:nvSpPr>
                  <p:cNvPr id="11022" name="Google Shape;11022;p7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24" name="Google Shape;11024;p75"/>
              <p:cNvGrpSpPr/>
              <p:nvPr/>
            </p:nvGrpSpPr>
            <p:grpSpPr>
              <a:xfrm>
                <a:off x="785350" y="4047614"/>
                <a:ext cx="535311" cy="240783"/>
                <a:chOff x="785350" y="4047614"/>
                <a:chExt cx="535311" cy="240783"/>
              </a:xfrm>
            </p:grpSpPr>
            <p:grpSp>
              <p:nvGrpSpPr>
                <p:cNvPr id="11025" name="Google Shape;11025;p75"/>
                <p:cNvGrpSpPr/>
                <p:nvPr/>
              </p:nvGrpSpPr>
              <p:grpSpPr>
                <a:xfrm>
                  <a:off x="1161636" y="4047614"/>
                  <a:ext cx="159025" cy="190415"/>
                  <a:chOff x="1161636" y="4047614"/>
                  <a:chExt cx="159025" cy="190415"/>
                </a:xfrm>
              </p:grpSpPr>
              <p:sp>
                <p:nvSpPr>
                  <p:cNvPr id="11026" name="Google Shape;11026;p7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75"/>
                <p:cNvGrpSpPr/>
                <p:nvPr/>
              </p:nvGrpSpPr>
              <p:grpSpPr>
                <a:xfrm>
                  <a:off x="785350" y="4185661"/>
                  <a:ext cx="376191" cy="102736"/>
                  <a:chOff x="785350" y="4185661"/>
                  <a:chExt cx="376191" cy="102736"/>
                </a:xfrm>
              </p:grpSpPr>
              <p:sp>
                <p:nvSpPr>
                  <p:cNvPr id="11029" name="Google Shape;11029;p7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32" name="Google Shape;11032;p75"/>
              <p:cNvGrpSpPr/>
              <p:nvPr/>
            </p:nvGrpSpPr>
            <p:grpSpPr>
              <a:xfrm>
                <a:off x="1501054" y="3605478"/>
                <a:ext cx="526340" cy="249240"/>
                <a:chOff x="1501054" y="3605478"/>
                <a:chExt cx="526340" cy="249240"/>
              </a:xfrm>
            </p:grpSpPr>
            <p:grpSp>
              <p:nvGrpSpPr>
                <p:cNvPr id="11033" name="Google Shape;11033;p75"/>
                <p:cNvGrpSpPr/>
                <p:nvPr/>
              </p:nvGrpSpPr>
              <p:grpSpPr>
                <a:xfrm>
                  <a:off x="1834208" y="3643867"/>
                  <a:ext cx="193185" cy="25622"/>
                  <a:chOff x="1834208" y="3643867"/>
                  <a:chExt cx="193185" cy="25622"/>
                </a:xfrm>
              </p:grpSpPr>
              <p:sp>
                <p:nvSpPr>
                  <p:cNvPr id="11034" name="Google Shape;11034;p7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75"/>
                <p:cNvGrpSpPr/>
                <p:nvPr/>
              </p:nvGrpSpPr>
              <p:grpSpPr>
                <a:xfrm>
                  <a:off x="1501054" y="3605478"/>
                  <a:ext cx="333165" cy="249240"/>
                  <a:chOff x="1501054" y="3605478"/>
                  <a:chExt cx="333165" cy="249240"/>
                </a:xfrm>
              </p:grpSpPr>
              <p:sp>
                <p:nvSpPr>
                  <p:cNvPr id="11037" name="Google Shape;11037;p7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8" name="Google Shape;11038;p75"/>
                  <p:cNvGrpSpPr/>
                  <p:nvPr/>
                </p:nvGrpSpPr>
                <p:grpSpPr>
                  <a:xfrm>
                    <a:off x="1501054" y="3655851"/>
                    <a:ext cx="155286" cy="198867"/>
                    <a:chOff x="1501054" y="3655851"/>
                    <a:chExt cx="155286" cy="198867"/>
                  </a:xfrm>
                </p:grpSpPr>
                <p:sp>
                  <p:nvSpPr>
                    <p:cNvPr id="11039" name="Google Shape;11039;p7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041" name="Google Shape;11041;p75"/>
              <p:cNvGrpSpPr/>
              <p:nvPr/>
            </p:nvGrpSpPr>
            <p:grpSpPr>
              <a:xfrm>
                <a:off x="724986" y="3800594"/>
                <a:ext cx="532950" cy="302090"/>
                <a:chOff x="724986" y="3800594"/>
                <a:chExt cx="532950" cy="302090"/>
              </a:xfrm>
            </p:grpSpPr>
            <p:grpSp>
              <p:nvGrpSpPr>
                <p:cNvPr id="11042" name="Google Shape;11042;p75"/>
                <p:cNvGrpSpPr/>
                <p:nvPr/>
              </p:nvGrpSpPr>
              <p:grpSpPr>
                <a:xfrm>
                  <a:off x="724986" y="4044367"/>
                  <a:ext cx="181314" cy="25626"/>
                  <a:chOff x="724986" y="4044367"/>
                  <a:chExt cx="181314" cy="25626"/>
                </a:xfrm>
              </p:grpSpPr>
              <p:sp>
                <p:nvSpPr>
                  <p:cNvPr id="11043" name="Google Shape;11043;p7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75"/>
                <p:cNvGrpSpPr/>
                <p:nvPr/>
              </p:nvGrpSpPr>
              <p:grpSpPr>
                <a:xfrm>
                  <a:off x="906290" y="3800594"/>
                  <a:ext cx="351646" cy="302090"/>
                  <a:chOff x="906290" y="3800594"/>
                  <a:chExt cx="351646" cy="302090"/>
                </a:xfrm>
              </p:grpSpPr>
              <p:grpSp>
                <p:nvGrpSpPr>
                  <p:cNvPr id="11046" name="Google Shape;11046;p75"/>
                  <p:cNvGrpSpPr/>
                  <p:nvPr/>
                </p:nvGrpSpPr>
                <p:grpSpPr>
                  <a:xfrm>
                    <a:off x="1084172" y="3842857"/>
                    <a:ext cx="173764" cy="217131"/>
                    <a:chOff x="1084172" y="3842857"/>
                    <a:chExt cx="173764" cy="217131"/>
                  </a:xfrm>
                </p:grpSpPr>
                <p:grpSp>
                  <p:nvGrpSpPr>
                    <p:cNvPr id="11047" name="Google Shape;11047;p75"/>
                    <p:cNvGrpSpPr/>
                    <p:nvPr/>
                  </p:nvGrpSpPr>
                  <p:grpSpPr>
                    <a:xfrm>
                      <a:off x="1156862" y="3936509"/>
                      <a:ext cx="101073" cy="25622"/>
                      <a:chOff x="1156862" y="3936509"/>
                      <a:chExt cx="101073" cy="25622"/>
                    </a:xfrm>
                  </p:grpSpPr>
                  <p:sp>
                    <p:nvSpPr>
                      <p:cNvPr id="11048" name="Google Shape;11048;p7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0" name="Google Shape;11050;p7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1" name="Google Shape;11051;p7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75"/>
                <p:cNvGrpSpPr/>
                <p:nvPr/>
              </p:nvGrpSpPr>
              <p:grpSpPr>
                <a:xfrm>
                  <a:off x="724986" y="3830189"/>
                  <a:ext cx="189533" cy="25626"/>
                  <a:chOff x="724986" y="3830189"/>
                  <a:chExt cx="189533" cy="25626"/>
                </a:xfrm>
              </p:grpSpPr>
              <p:sp>
                <p:nvSpPr>
                  <p:cNvPr id="11054" name="Google Shape;11054;p7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1056" name="Google Shape;11056;p75"/>
          <p:cNvGrpSpPr/>
          <p:nvPr/>
        </p:nvGrpSpPr>
        <p:grpSpPr>
          <a:xfrm>
            <a:off x="2253298" y="2455640"/>
            <a:ext cx="948701" cy="935378"/>
            <a:chOff x="2253298" y="2428317"/>
            <a:chExt cx="948701" cy="935378"/>
          </a:xfrm>
        </p:grpSpPr>
        <p:sp>
          <p:nvSpPr>
            <p:cNvPr id="11057" name="Google Shape;11057;p7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1093"/>
        <p:cNvGrpSpPr/>
        <p:nvPr/>
      </p:nvGrpSpPr>
      <p:grpSpPr>
        <a:xfrm>
          <a:off x="0" y="0"/>
          <a:ext cx="0" cy="0"/>
          <a:chOff x="0" y="0"/>
          <a:chExt cx="0" cy="0"/>
        </a:xfrm>
      </p:grpSpPr>
      <p:grpSp>
        <p:nvGrpSpPr>
          <p:cNvPr id="11094" name="Google Shape;11094;p76"/>
          <p:cNvGrpSpPr/>
          <p:nvPr/>
        </p:nvGrpSpPr>
        <p:grpSpPr>
          <a:xfrm>
            <a:off x="3353582" y="1145627"/>
            <a:ext cx="2363393" cy="1017867"/>
            <a:chOff x="3292400" y="1219146"/>
            <a:chExt cx="2615240" cy="1110239"/>
          </a:xfrm>
        </p:grpSpPr>
        <p:sp>
          <p:nvSpPr>
            <p:cNvPr id="11095" name="Google Shape;11095;p7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11096" name="Google Shape;11096;p7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097" name="Google Shape;11097;p7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1098" name="Google Shape;11098;p7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1099" name="Google Shape;11099;p7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1100" name="Google Shape;11100;p7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1101" name="Google Shape;11101;p7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1102" name="Google Shape;11102;p7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1103" name="Google Shape;11103;p7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1104" name="Google Shape;11104;p7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1105" name="Google Shape;11105;p7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106" name="Google Shape;11106;p7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1107" name="Google Shape;11107;p7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108" name="Google Shape;11108;p7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1109" name="Google Shape;11109;p76"/>
            <p:cNvGrpSpPr/>
            <p:nvPr/>
          </p:nvGrpSpPr>
          <p:grpSpPr>
            <a:xfrm>
              <a:off x="3748438" y="1378608"/>
              <a:ext cx="2159202" cy="903971"/>
              <a:chOff x="1683525" y="2179850"/>
              <a:chExt cx="4519050" cy="2134525"/>
            </a:xfrm>
          </p:grpSpPr>
          <p:sp>
            <p:nvSpPr>
              <p:cNvPr id="11110" name="Google Shape;11110;p7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11" name="Google Shape;11111;p7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12" name="Google Shape;11112;p7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13" name="Google Shape;11113;p7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14" name="Google Shape;11114;p7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15" name="Google Shape;11115;p7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16" name="Google Shape;11116;p7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17" name="Google Shape;11117;p7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18" name="Google Shape;11118;p7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19" name="Google Shape;11119;p7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20" name="Google Shape;11120;p7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1121" name="Google Shape;11121;p7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11122" name="Google Shape;11122;p76"/>
          <p:cNvGraphicFramePr/>
          <p:nvPr/>
        </p:nvGraphicFramePr>
        <p:xfrm>
          <a:off x="5949675" y="2323100"/>
          <a:ext cx="3000000" cy="3000000"/>
        </p:xfrm>
        <a:graphic>
          <a:graphicData uri="http://schemas.openxmlformats.org/drawingml/2006/table">
            <a:tbl>
              <a:tblPr>
                <a:noFill/>
                <a:tableStyleId>{29C6903B-F834-4B8A-8BF7-EED105D21470}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1123" name="Google Shape;11123;p76"/>
          <p:cNvGrpSpPr/>
          <p:nvPr/>
        </p:nvGrpSpPr>
        <p:grpSpPr>
          <a:xfrm>
            <a:off x="5926924" y="3381697"/>
            <a:ext cx="2519825" cy="1001454"/>
            <a:chOff x="1906114" y="789980"/>
            <a:chExt cx="1487676" cy="606868"/>
          </a:xfrm>
        </p:grpSpPr>
        <p:cxnSp>
          <p:nvCxnSpPr>
            <p:cNvPr id="11124" name="Google Shape;11124;p7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125" name="Google Shape;11125;p7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126" name="Google Shape;11126;p7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1127" name="Google Shape;11127;p7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1128" name="Google Shape;11128;p7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1129" name="Google Shape;11129;p7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1130" name="Google Shape;11130;p7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1131" name="Google Shape;11131;p7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1138" name="Google Shape;11138;p7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1139" name="Google Shape;11139;p7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1140" name="Google Shape;11140;p7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76"/>
          <p:cNvGrpSpPr/>
          <p:nvPr/>
        </p:nvGrpSpPr>
        <p:grpSpPr>
          <a:xfrm>
            <a:off x="726399" y="1190655"/>
            <a:ext cx="2394370" cy="976502"/>
            <a:chOff x="749309" y="1112739"/>
            <a:chExt cx="2371603" cy="976502"/>
          </a:xfrm>
        </p:grpSpPr>
        <p:sp>
          <p:nvSpPr>
            <p:cNvPr id="11142" name="Google Shape;11142;p7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1174" name="Google Shape;11174;p76"/>
          <p:cNvGraphicFramePr/>
          <p:nvPr/>
        </p:nvGraphicFramePr>
        <p:xfrm>
          <a:off x="5949700" y="1188950"/>
          <a:ext cx="3000000" cy="3000000"/>
        </p:xfrm>
        <a:graphic>
          <a:graphicData uri="http://schemas.openxmlformats.org/drawingml/2006/table">
            <a:tbl>
              <a:tblPr>
                <a:noFill/>
                <a:tableStyleId>{29C6903B-F834-4B8A-8BF7-EED105D21470}</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1175" name="Google Shape;11175;p76"/>
          <p:cNvGraphicFramePr/>
          <p:nvPr/>
        </p:nvGraphicFramePr>
        <p:xfrm>
          <a:off x="3356413" y="2323100"/>
          <a:ext cx="3000000" cy="3000000"/>
        </p:xfrm>
        <a:graphic>
          <a:graphicData uri="http://schemas.openxmlformats.org/drawingml/2006/table">
            <a:tbl>
              <a:tblPr>
                <a:noFill/>
                <a:tableStyleId>{29C6903B-F834-4B8A-8BF7-EED105D21470}</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1176" name="Google Shape;11176;p76"/>
          <p:cNvGrpSpPr/>
          <p:nvPr/>
        </p:nvGrpSpPr>
        <p:grpSpPr>
          <a:xfrm>
            <a:off x="4100342" y="2709743"/>
            <a:ext cx="1517436" cy="74460"/>
            <a:chOff x="3980086" y="2804397"/>
            <a:chExt cx="1227600" cy="66900"/>
          </a:xfrm>
        </p:grpSpPr>
        <p:sp>
          <p:nvSpPr>
            <p:cNvPr id="11177" name="Google Shape;11177;p7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76"/>
          <p:cNvGrpSpPr/>
          <p:nvPr/>
        </p:nvGrpSpPr>
        <p:grpSpPr>
          <a:xfrm>
            <a:off x="4725406" y="3002330"/>
            <a:ext cx="892956" cy="74460"/>
            <a:chOff x="3980086" y="2804397"/>
            <a:chExt cx="1227600" cy="66900"/>
          </a:xfrm>
        </p:grpSpPr>
        <p:sp>
          <p:nvSpPr>
            <p:cNvPr id="11180" name="Google Shape;11180;p7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76"/>
          <p:cNvGrpSpPr/>
          <p:nvPr/>
        </p:nvGrpSpPr>
        <p:grpSpPr>
          <a:xfrm>
            <a:off x="3358498" y="3361213"/>
            <a:ext cx="2363244" cy="1005943"/>
            <a:chOff x="3358415" y="3361302"/>
            <a:chExt cx="2363244" cy="1024695"/>
          </a:xfrm>
        </p:grpSpPr>
        <p:grpSp>
          <p:nvGrpSpPr>
            <p:cNvPr id="11183" name="Google Shape;11183;p76"/>
            <p:cNvGrpSpPr/>
            <p:nvPr/>
          </p:nvGrpSpPr>
          <p:grpSpPr>
            <a:xfrm>
              <a:off x="3358415" y="3361302"/>
              <a:ext cx="441300" cy="1024695"/>
              <a:chOff x="3358415" y="3361302"/>
              <a:chExt cx="441300" cy="1024695"/>
            </a:xfrm>
          </p:grpSpPr>
          <p:sp>
            <p:nvSpPr>
              <p:cNvPr id="11184" name="Google Shape;11184;p7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76"/>
            <p:cNvGrpSpPr/>
            <p:nvPr/>
          </p:nvGrpSpPr>
          <p:grpSpPr>
            <a:xfrm>
              <a:off x="3838901" y="3361302"/>
              <a:ext cx="441300" cy="1024695"/>
              <a:chOff x="3838901" y="3361302"/>
              <a:chExt cx="441300" cy="1024695"/>
            </a:xfrm>
          </p:grpSpPr>
          <p:sp>
            <p:nvSpPr>
              <p:cNvPr id="11191" name="Google Shape;11191;p7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76"/>
            <p:cNvGrpSpPr/>
            <p:nvPr/>
          </p:nvGrpSpPr>
          <p:grpSpPr>
            <a:xfrm>
              <a:off x="4319387" y="3361302"/>
              <a:ext cx="441300" cy="1024695"/>
              <a:chOff x="4319387" y="3361302"/>
              <a:chExt cx="441300" cy="1024695"/>
            </a:xfrm>
          </p:grpSpPr>
          <p:sp>
            <p:nvSpPr>
              <p:cNvPr id="11198" name="Google Shape;11198;p7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76"/>
            <p:cNvGrpSpPr/>
            <p:nvPr/>
          </p:nvGrpSpPr>
          <p:grpSpPr>
            <a:xfrm>
              <a:off x="4799873" y="3361302"/>
              <a:ext cx="441300" cy="1024695"/>
              <a:chOff x="4799873" y="3361302"/>
              <a:chExt cx="441300" cy="1024695"/>
            </a:xfrm>
          </p:grpSpPr>
          <p:sp>
            <p:nvSpPr>
              <p:cNvPr id="11205" name="Google Shape;11205;p7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6"/>
            <p:cNvGrpSpPr/>
            <p:nvPr/>
          </p:nvGrpSpPr>
          <p:grpSpPr>
            <a:xfrm>
              <a:off x="5280360" y="3361302"/>
              <a:ext cx="441300" cy="1024695"/>
              <a:chOff x="5280360" y="3361302"/>
              <a:chExt cx="441300" cy="1024695"/>
            </a:xfrm>
          </p:grpSpPr>
          <p:sp>
            <p:nvSpPr>
              <p:cNvPr id="11212" name="Google Shape;11212;p7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1218" name="Google Shape;11218;p76"/>
          <p:cNvGraphicFramePr/>
          <p:nvPr/>
        </p:nvGraphicFramePr>
        <p:xfrm>
          <a:off x="724925" y="2323100"/>
          <a:ext cx="3000000" cy="3000000"/>
        </p:xfrm>
        <a:graphic>
          <a:graphicData uri="http://schemas.openxmlformats.org/drawingml/2006/table">
            <a:tbl>
              <a:tblPr>
                <a:noFill/>
                <a:tableStyleId>{29C6903B-F834-4B8A-8BF7-EED105D21470}</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1219" name="Google Shape;11219;p76"/>
          <p:cNvGrpSpPr/>
          <p:nvPr/>
        </p:nvGrpSpPr>
        <p:grpSpPr>
          <a:xfrm>
            <a:off x="726450" y="3372825"/>
            <a:ext cx="2403614" cy="1005900"/>
            <a:chOff x="726450" y="3372825"/>
            <a:chExt cx="2403614" cy="1005900"/>
          </a:xfrm>
        </p:grpSpPr>
        <p:grpSp>
          <p:nvGrpSpPr>
            <p:cNvPr id="11220" name="Google Shape;11220;p76"/>
            <p:cNvGrpSpPr/>
            <p:nvPr/>
          </p:nvGrpSpPr>
          <p:grpSpPr>
            <a:xfrm>
              <a:off x="726450" y="3696000"/>
              <a:ext cx="2403614" cy="500898"/>
              <a:chOff x="726450" y="3696000"/>
              <a:chExt cx="2403614" cy="500898"/>
            </a:xfrm>
          </p:grpSpPr>
          <p:sp>
            <p:nvSpPr>
              <p:cNvPr id="11221" name="Google Shape;11221;p7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222" name="Google Shape;11222;p7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223" name="Google Shape;11223;p76"/>
            <p:cNvGrpSpPr/>
            <p:nvPr/>
          </p:nvGrpSpPr>
          <p:grpSpPr>
            <a:xfrm>
              <a:off x="1348050" y="3372825"/>
              <a:ext cx="1720425" cy="1005900"/>
              <a:chOff x="1348050" y="3372825"/>
              <a:chExt cx="1720425" cy="1005900"/>
            </a:xfrm>
          </p:grpSpPr>
          <p:sp>
            <p:nvSpPr>
              <p:cNvPr id="11224" name="Google Shape;11224;p7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225" name="Google Shape;11225;p7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226" name="Google Shape;11226;p7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227" name="Google Shape;11227;p7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228" name="Google Shape;11228;p7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229" name="Google Shape;11229;p76"/>
            <p:cNvGrpSpPr/>
            <p:nvPr/>
          </p:nvGrpSpPr>
          <p:grpSpPr>
            <a:xfrm>
              <a:off x="1455707" y="3731058"/>
              <a:ext cx="1491150" cy="417657"/>
              <a:chOff x="1455707" y="3731058"/>
              <a:chExt cx="1491150" cy="417657"/>
            </a:xfrm>
          </p:grpSpPr>
          <p:grpSp>
            <p:nvGrpSpPr>
              <p:cNvPr id="11230" name="Google Shape;11230;p76"/>
              <p:cNvGrpSpPr/>
              <p:nvPr/>
            </p:nvGrpSpPr>
            <p:grpSpPr>
              <a:xfrm>
                <a:off x="1472938" y="3745828"/>
                <a:ext cx="72126" cy="53788"/>
                <a:chOff x="1472938" y="3745828"/>
                <a:chExt cx="72126" cy="53788"/>
              </a:xfrm>
            </p:grpSpPr>
            <p:sp>
              <p:nvSpPr>
                <p:cNvPr id="11231" name="Google Shape;11231;p7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76"/>
              <p:cNvGrpSpPr/>
              <p:nvPr/>
            </p:nvGrpSpPr>
            <p:grpSpPr>
              <a:xfrm>
                <a:off x="1819181" y="4089633"/>
                <a:ext cx="72126" cy="53788"/>
                <a:chOff x="1819181" y="4089633"/>
                <a:chExt cx="72126" cy="53788"/>
              </a:xfrm>
            </p:grpSpPr>
            <p:sp>
              <p:nvSpPr>
                <p:cNvPr id="11234" name="Google Shape;11234;p7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76"/>
              <p:cNvGrpSpPr/>
              <p:nvPr/>
            </p:nvGrpSpPr>
            <p:grpSpPr>
              <a:xfrm>
                <a:off x="1455707" y="4084171"/>
                <a:ext cx="64321" cy="64544"/>
                <a:chOff x="1455707" y="4084171"/>
                <a:chExt cx="64321" cy="64544"/>
              </a:xfrm>
            </p:grpSpPr>
            <p:sp>
              <p:nvSpPr>
                <p:cNvPr id="11237" name="Google Shape;11237;p7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76"/>
              <p:cNvGrpSpPr/>
              <p:nvPr/>
            </p:nvGrpSpPr>
            <p:grpSpPr>
              <a:xfrm>
                <a:off x="1818610" y="3731058"/>
                <a:ext cx="64321" cy="64544"/>
                <a:chOff x="1818610" y="3731058"/>
                <a:chExt cx="64321" cy="64544"/>
              </a:xfrm>
            </p:grpSpPr>
            <p:sp>
              <p:nvSpPr>
                <p:cNvPr id="11240" name="Google Shape;11240;p7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76"/>
              <p:cNvGrpSpPr/>
              <p:nvPr/>
            </p:nvGrpSpPr>
            <p:grpSpPr>
              <a:xfrm>
                <a:off x="2172491" y="4089633"/>
                <a:ext cx="72126" cy="53788"/>
                <a:chOff x="2172491" y="4089633"/>
                <a:chExt cx="72126" cy="53788"/>
              </a:xfrm>
            </p:grpSpPr>
            <p:sp>
              <p:nvSpPr>
                <p:cNvPr id="11243" name="Google Shape;11243;p7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6"/>
              <p:cNvGrpSpPr/>
              <p:nvPr/>
            </p:nvGrpSpPr>
            <p:grpSpPr>
              <a:xfrm>
                <a:off x="2171920" y="3731058"/>
                <a:ext cx="64321" cy="64544"/>
                <a:chOff x="2171920" y="3731058"/>
                <a:chExt cx="64321" cy="64544"/>
              </a:xfrm>
            </p:grpSpPr>
            <p:sp>
              <p:nvSpPr>
                <p:cNvPr id="11246" name="Google Shape;11246;p7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76"/>
              <p:cNvGrpSpPr/>
              <p:nvPr/>
            </p:nvGrpSpPr>
            <p:grpSpPr>
              <a:xfrm>
                <a:off x="2874730" y="3745828"/>
                <a:ext cx="72126" cy="53788"/>
                <a:chOff x="2874730" y="3745828"/>
                <a:chExt cx="72126" cy="53788"/>
              </a:xfrm>
            </p:grpSpPr>
            <p:sp>
              <p:nvSpPr>
                <p:cNvPr id="11249" name="Google Shape;11249;p7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6"/>
              <p:cNvGrpSpPr/>
              <p:nvPr/>
            </p:nvGrpSpPr>
            <p:grpSpPr>
              <a:xfrm>
                <a:off x="2878589" y="4081481"/>
                <a:ext cx="64321" cy="64544"/>
                <a:chOff x="2878589" y="4081481"/>
                <a:chExt cx="64321" cy="64544"/>
              </a:xfrm>
            </p:grpSpPr>
            <p:sp>
              <p:nvSpPr>
                <p:cNvPr id="11252" name="Google Shape;11252;p7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76"/>
              <p:cNvGrpSpPr/>
              <p:nvPr/>
            </p:nvGrpSpPr>
            <p:grpSpPr>
              <a:xfrm>
                <a:off x="2525796" y="4089633"/>
                <a:ext cx="72126" cy="53788"/>
                <a:chOff x="2525796" y="4089633"/>
                <a:chExt cx="72126" cy="53788"/>
              </a:xfrm>
            </p:grpSpPr>
            <p:sp>
              <p:nvSpPr>
                <p:cNvPr id="11255" name="Google Shape;11255;p7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6"/>
              <p:cNvGrpSpPr/>
              <p:nvPr/>
            </p:nvGrpSpPr>
            <p:grpSpPr>
              <a:xfrm>
                <a:off x="2525225" y="3731058"/>
                <a:ext cx="64321" cy="64544"/>
                <a:chOff x="2525225" y="3731058"/>
                <a:chExt cx="64321" cy="64544"/>
              </a:xfrm>
            </p:grpSpPr>
            <p:sp>
              <p:nvSpPr>
                <p:cNvPr id="11258" name="Google Shape;11258;p7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1263"/>
        <p:cNvGrpSpPr/>
        <p:nvPr/>
      </p:nvGrpSpPr>
      <p:grpSpPr>
        <a:xfrm>
          <a:off x="0" y="0"/>
          <a:ext cx="0" cy="0"/>
          <a:chOff x="0" y="0"/>
          <a:chExt cx="0" cy="0"/>
        </a:xfrm>
      </p:grpSpPr>
      <p:grpSp>
        <p:nvGrpSpPr>
          <p:cNvPr id="11264" name="Google Shape;11264;p77"/>
          <p:cNvGrpSpPr/>
          <p:nvPr/>
        </p:nvGrpSpPr>
        <p:grpSpPr>
          <a:xfrm>
            <a:off x="732428" y="1171356"/>
            <a:ext cx="845921" cy="690752"/>
            <a:chOff x="732428" y="1198513"/>
            <a:chExt cx="845921" cy="690752"/>
          </a:xfrm>
        </p:grpSpPr>
        <p:grpSp>
          <p:nvGrpSpPr>
            <p:cNvPr id="11265" name="Google Shape;11265;p77"/>
            <p:cNvGrpSpPr/>
            <p:nvPr/>
          </p:nvGrpSpPr>
          <p:grpSpPr>
            <a:xfrm>
              <a:off x="823030" y="1198513"/>
              <a:ext cx="755319" cy="690752"/>
              <a:chOff x="823030" y="1198513"/>
              <a:chExt cx="755319" cy="690752"/>
            </a:xfrm>
          </p:grpSpPr>
          <p:sp>
            <p:nvSpPr>
              <p:cNvPr id="11266" name="Google Shape;11266;p7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77"/>
            <p:cNvGrpSpPr/>
            <p:nvPr/>
          </p:nvGrpSpPr>
          <p:grpSpPr>
            <a:xfrm>
              <a:off x="732428" y="1239937"/>
              <a:ext cx="739912" cy="607886"/>
              <a:chOff x="732428" y="1239937"/>
              <a:chExt cx="739912" cy="607886"/>
            </a:xfrm>
          </p:grpSpPr>
          <p:sp>
            <p:nvSpPr>
              <p:cNvPr id="11269" name="Google Shape;11269;p7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77"/>
            <p:cNvGrpSpPr/>
            <p:nvPr/>
          </p:nvGrpSpPr>
          <p:grpSpPr>
            <a:xfrm>
              <a:off x="732428" y="1277018"/>
              <a:ext cx="702832" cy="533758"/>
              <a:chOff x="732428" y="1277018"/>
              <a:chExt cx="702832" cy="533758"/>
            </a:xfrm>
          </p:grpSpPr>
          <p:sp>
            <p:nvSpPr>
              <p:cNvPr id="11272" name="Google Shape;11272;p7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7"/>
            <p:cNvGrpSpPr/>
            <p:nvPr/>
          </p:nvGrpSpPr>
          <p:grpSpPr>
            <a:xfrm>
              <a:off x="931170" y="1306653"/>
              <a:ext cx="647179" cy="474455"/>
              <a:chOff x="931170" y="1306653"/>
              <a:chExt cx="647179" cy="474455"/>
            </a:xfrm>
          </p:grpSpPr>
          <p:sp>
            <p:nvSpPr>
              <p:cNvPr id="11275" name="Google Shape;11275;p7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7" name="Google Shape;11277;p7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77"/>
          <p:cNvGrpSpPr/>
          <p:nvPr/>
        </p:nvGrpSpPr>
        <p:grpSpPr>
          <a:xfrm>
            <a:off x="3964037" y="1171363"/>
            <a:ext cx="634656" cy="699982"/>
            <a:chOff x="5985650" y="2860025"/>
            <a:chExt cx="1396075" cy="1539775"/>
          </a:xfrm>
        </p:grpSpPr>
        <p:sp>
          <p:nvSpPr>
            <p:cNvPr id="11279" name="Google Shape;11279;p7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77"/>
          <p:cNvGrpSpPr/>
          <p:nvPr/>
        </p:nvGrpSpPr>
        <p:grpSpPr>
          <a:xfrm>
            <a:off x="4719687" y="1171356"/>
            <a:ext cx="725845" cy="699975"/>
            <a:chOff x="4249973" y="1201875"/>
            <a:chExt cx="1958568" cy="1888762"/>
          </a:xfrm>
        </p:grpSpPr>
        <p:sp>
          <p:nvSpPr>
            <p:cNvPr id="11312" name="Google Shape;11312;p7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3" name="Google Shape;11313;p77"/>
            <p:cNvGrpSpPr/>
            <p:nvPr/>
          </p:nvGrpSpPr>
          <p:grpSpPr>
            <a:xfrm>
              <a:off x="5853086" y="1789142"/>
              <a:ext cx="355454" cy="1048099"/>
              <a:chOff x="5576108" y="2016725"/>
              <a:chExt cx="565200" cy="1666560"/>
            </a:xfrm>
          </p:grpSpPr>
          <p:sp>
            <p:nvSpPr>
              <p:cNvPr id="11314" name="Google Shape;11314;p7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15" name="Google Shape;11315;p7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77"/>
            <p:cNvGrpSpPr/>
            <p:nvPr/>
          </p:nvGrpSpPr>
          <p:grpSpPr>
            <a:xfrm>
              <a:off x="4869455" y="2691676"/>
              <a:ext cx="1013897" cy="398961"/>
              <a:chOff x="4012057" y="3451825"/>
              <a:chExt cx="1612175" cy="634379"/>
            </a:xfrm>
          </p:grpSpPr>
          <p:sp>
            <p:nvSpPr>
              <p:cNvPr id="11317" name="Google Shape;11317;p7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18" name="Google Shape;11318;p7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77"/>
            <p:cNvGrpSpPr/>
            <p:nvPr/>
          </p:nvGrpSpPr>
          <p:grpSpPr>
            <a:xfrm>
              <a:off x="4276937" y="2155961"/>
              <a:ext cx="651965" cy="891358"/>
              <a:chOff x="3069908" y="2599997"/>
              <a:chExt cx="1036675" cy="1417328"/>
            </a:xfrm>
          </p:grpSpPr>
          <p:sp>
            <p:nvSpPr>
              <p:cNvPr id="11320" name="Google Shape;11320;p7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21" name="Google Shape;11321;p7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7"/>
            <p:cNvGrpSpPr/>
            <p:nvPr/>
          </p:nvGrpSpPr>
          <p:grpSpPr>
            <a:xfrm>
              <a:off x="5054918" y="1201875"/>
              <a:ext cx="999548" cy="602711"/>
              <a:chOff x="4306958" y="1082925"/>
              <a:chExt cx="1589359" cy="958358"/>
            </a:xfrm>
          </p:grpSpPr>
          <p:sp>
            <p:nvSpPr>
              <p:cNvPr id="11323" name="Google Shape;11323;p7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24" name="Google Shape;11324;p7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5" name="Google Shape;11325;p77"/>
            <p:cNvGrpSpPr/>
            <p:nvPr/>
          </p:nvGrpSpPr>
          <p:grpSpPr>
            <a:xfrm>
              <a:off x="4249973" y="1303451"/>
              <a:ext cx="799317" cy="841334"/>
              <a:chOff x="3027033" y="1244439"/>
              <a:chExt cx="1270977" cy="1337786"/>
            </a:xfrm>
          </p:grpSpPr>
          <p:sp>
            <p:nvSpPr>
              <p:cNvPr id="11326" name="Google Shape;11326;p7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327" name="Google Shape;11327;p7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28" name="Google Shape;11328;p77"/>
          <p:cNvGrpSpPr/>
          <p:nvPr/>
        </p:nvGrpSpPr>
        <p:grpSpPr>
          <a:xfrm>
            <a:off x="4072551" y="2058137"/>
            <a:ext cx="750769" cy="683784"/>
            <a:chOff x="4204684" y="2104422"/>
            <a:chExt cx="699822" cy="637382"/>
          </a:xfrm>
        </p:grpSpPr>
        <p:grpSp>
          <p:nvGrpSpPr>
            <p:cNvPr id="11329" name="Google Shape;11329;p77"/>
            <p:cNvGrpSpPr/>
            <p:nvPr/>
          </p:nvGrpSpPr>
          <p:grpSpPr>
            <a:xfrm>
              <a:off x="4204684" y="2430067"/>
              <a:ext cx="342957" cy="311738"/>
              <a:chOff x="4204684" y="2430067"/>
              <a:chExt cx="342957" cy="311738"/>
            </a:xfrm>
          </p:grpSpPr>
          <p:sp>
            <p:nvSpPr>
              <p:cNvPr id="11330" name="Google Shape;11330;p7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77"/>
            <p:cNvGrpSpPr/>
            <p:nvPr/>
          </p:nvGrpSpPr>
          <p:grpSpPr>
            <a:xfrm>
              <a:off x="4561586" y="2430067"/>
              <a:ext cx="342920" cy="311738"/>
              <a:chOff x="4561586" y="2430067"/>
              <a:chExt cx="342920" cy="311738"/>
            </a:xfrm>
          </p:grpSpPr>
          <p:sp>
            <p:nvSpPr>
              <p:cNvPr id="11333" name="Google Shape;11333;p7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77"/>
            <p:cNvGrpSpPr/>
            <p:nvPr/>
          </p:nvGrpSpPr>
          <p:grpSpPr>
            <a:xfrm>
              <a:off x="4561586" y="2104422"/>
              <a:ext cx="342920" cy="311738"/>
              <a:chOff x="4561586" y="2104422"/>
              <a:chExt cx="342920" cy="311738"/>
            </a:xfrm>
          </p:grpSpPr>
          <p:sp>
            <p:nvSpPr>
              <p:cNvPr id="11336" name="Google Shape;11336;p7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77"/>
            <p:cNvGrpSpPr/>
            <p:nvPr/>
          </p:nvGrpSpPr>
          <p:grpSpPr>
            <a:xfrm>
              <a:off x="4204684" y="2104422"/>
              <a:ext cx="342957" cy="311664"/>
              <a:chOff x="4204684" y="2104422"/>
              <a:chExt cx="342957" cy="311664"/>
            </a:xfrm>
          </p:grpSpPr>
          <p:sp>
            <p:nvSpPr>
              <p:cNvPr id="11339" name="Google Shape;11339;p7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41" name="Google Shape;11341;p77"/>
          <p:cNvGrpSpPr/>
          <p:nvPr/>
        </p:nvGrpSpPr>
        <p:grpSpPr>
          <a:xfrm>
            <a:off x="5536984" y="1171351"/>
            <a:ext cx="660591" cy="688867"/>
            <a:chOff x="5830645" y="1267368"/>
            <a:chExt cx="530340" cy="553040"/>
          </a:xfrm>
        </p:grpSpPr>
        <p:sp>
          <p:nvSpPr>
            <p:cNvPr id="11342" name="Google Shape;11342;p7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3" name="Google Shape;11343;p77"/>
            <p:cNvGrpSpPr/>
            <p:nvPr/>
          </p:nvGrpSpPr>
          <p:grpSpPr>
            <a:xfrm>
              <a:off x="5830645" y="1267368"/>
              <a:ext cx="259743" cy="269909"/>
              <a:chOff x="5830645" y="1267368"/>
              <a:chExt cx="259743" cy="269909"/>
            </a:xfrm>
          </p:grpSpPr>
          <p:sp>
            <p:nvSpPr>
              <p:cNvPr id="11344" name="Google Shape;11344;p7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77"/>
            <p:cNvGrpSpPr/>
            <p:nvPr/>
          </p:nvGrpSpPr>
          <p:grpSpPr>
            <a:xfrm>
              <a:off x="6101293" y="1267368"/>
              <a:ext cx="259692" cy="269909"/>
              <a:chOff x="6101293" y="1267368"/>
              <a:chExt cx="259692" cy="269909"/>
            </a:xfrm>
          </p:grpSpPr>
          <p:sp>
            <p:nvSpPr>
              <p:cNvPr id="11347" name="Google Shape;11347;p7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77"/>
            <p:cNvGrpSpPr/>
            <p:nvPr/>
          </p:nvGrpSpPr>
          <p:grpSpPr>
            <a:xfrm>
              <a:off x="5830645" y="1550500"/>
              <a:ext cx="259692" cy="269909"/>
              <a:chOff x="5830645" y="1550500"/>
              <a:chExt cx="259692" cy="269909"/>
            </a:xfrm>
          </p:grpSpPr>
          <p:sp>
            <p:nvSpPr>
              <p:cNvPr id="11350" name="Google Shape;11350;p7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77"/>
            <p:cNvGrpSpPr/>
            <p:nvPr/>
          </p:nvGrpSpPr>
          <p:grpSpPr>
            <a:xfrm>
              <a:off x="6101293" y="1550500"/>
              <a:ext cx="259692" cy="269909"/>
              <a:chOff x="6101293" y="1550500"/>
              <a:chExt cx="259692" cy="269909"/>
            </a:xfrm>
          </p:grpSpPr>
          <p:sp>
            <p:nvSpPr>
              <p:cNvPr id="11353" name="Google Shape;11353;p7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55" name="Google Shape;11355;p77"/>
          <p:cNvGrpSpPr/>
          <p:nvPr/>
        </p:nvGrpSpPr>
        <p:grpSpPr>
          <a:xfrm>
            <a:off x="739138" y="2061810"/>
            <a:ext cx="697154" cy="679574"/>
            <a:chOff x="2679875" y="2361475"/>
            <a:chExt cx="780425" cy="760575"/>
          </a:xfrm>
        </p:grpSpPr>
        <p:sp>
          <p:nvSpPr>
            <p:cNvPr id="11356" name="Google Shape;11356;p7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77"/>
          <p:cNvGrpSpPr/>
          <p:nvPr/>
        </p:nvGrpSpPr>
        <p:grpSpPr>
          <a:xfrm>
            <a:off x="3138297" y="1171402"/>
            <a:ext cx="735829" cy="684547"/>
            <a:chOff x="3351965" y="1148808"/>
            <a:chExt cx="750770" cy="698375"/>
          </a:xfrm>
        </p:grpSpPr>
        <p:grpSp>
          <p:nvGrpSpPr>
            <p:cNvPr id="11363" name="Google Shape;11363;p77"/>
            <p:cNvGrpSpPr/>
            <p:nvPr/>
          </p:nvGrpSpPr>
          <p:grpSpPr>
            <a:xfrm>
              <a:off x="3586796" y="1148808"/>
              <a:ext cx="294857" cy="286830"/>
              <a:chOff x="3750225" y="1774000"/>
              <a:chExt cx="149575" cy="145525"/>
            </a:xfrm>
          </p:grpSpPr>
          <p:sp>
            <p:nvSpPr>
              <p:cNvPr id="11364" name="Google Shape;11364;p7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7"/>
            <p:cNvGrpSpPr/>
            <p:nvPr/>
          </p:nvGrpSpPr>
          <p:grpSpPr>
            <a:xfrm>
              <a:off x="3779245" y="1375768"/>
              <a:ext cx="323490" cy="286978"/>
              <a:chOff x="3847850" y="1889150"/>
              <a:chExt cx="164100" cy="145600"/>
            </a:xfrm>
          </p:grpSpPr>
          <p:sp>
            <p:nvSpPr>
              <p:cNvPr id="11367" name="Google Shape;11367;p7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77"/>
            <p:cNvGrpSpPr/>
            <p:nvPr/>
          </p:nvGrpSpPr>
          <p:grpSpPr>
            <a:xfrm>
              <a:off x="3351965" y="1330435"/>
              <a:ext cx="295449" cy="285401"/>
              <a:chOff x="3631100" y="1866150"/>
              <a:chExt cx="149875" cy="144800"/>
            </a:xfrm>
          </p:grpSpPr>
          <p:sp>
            <p:nvSpPr>
              <p:cNvPr id="11370" name="Google Shape;11370;p7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7"/>
            <p:cNvGrpSpPr/>
            <p:nvPr/>
          </p:nvGrpSpPr>
          <p:grpSpPr>
            <a:xfrm>
              <a:off x="3548208" y="1560352"/>
              <a:ext cx="294808" cy="286830"/>
              <a:chOff x="3730650" y="1982800"/>
              <a:chExt cx="149550" cy="145525"/>
            </a:xfrm>
          </p:grpSpPr>
          <p:sp>
            <p:nvSpPr>
              <p:cNvPr id="11373" name="Google Shape;11373;p7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75" name="Google Shape;11375;p77"/>
          <p:cNvGrpSpPr/>
          <p:nvPr/>
        </p:nvGrpSpPr>
        <p:grpSpPr>
          <a:xfrm>
            <a:off x="7639949" y="1171356"/>
            <a:ext cx="804565" cy="677795"/>
            <a:chOff x="7636443" y="1204988"/>
            <a:chExt cx="804565" cy="677795"/>
          </a:xfrm>
        </p:grpSpPr>
        <p:grpSp>
          <p:nvGrpSpPr>
            <p:cNvPr id="11376" name="Google Shape;11376;p77"/>
            <p:cNvGrpSpPr/>
            <p:nvPr/>
          </p:nvGrpSpPr>
          <p:grpSpPr>
            <a:xfrm>
              <a:off x="7636443" y="1509705"/>
              <a:ext cx="804565" cy="373078"/>
              <a:chOff x="7636443" y="1509705"/>
              <a:chExt cx="804565" cy="373078"/>
            </a:xfrm>
          </p:grpSpPr>
          <p:sp>
            <p:nvSpPr>
              <p:cNvPr id="11377" name="Google Shape;11377;p7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77"/>
            <p:cNvGrpSpPr/>
            <p:nvPr/>
          </p:nvGrpSpPr>
          <p:grpSpPr>
            <a:xfrm>
              <a:off x="7636443" y="1408133"/>
              <a:ext cx="804565" cy="373078"/>
              <a:chOff x="7636443" y="1408133"/>
              <a:chExt cx="804565" cy="373078"/>
            </a:xfrm>
          </p:grpSpPr>
          <p:sp>
            <p:nvSpPr>
              <p:cNvPr id="11380" name="Google Shape;11380;p7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77"/>
            <p:cNvGrpSpPr/>
            <p:nvPr/>
          </p:nvGrpSpPr>
          <p:grpSpPr>
            <a:xfrm>
              <a:off x="7636443" y="1306560"/>
              <a:ext cx="804565" cy="373078"/>
              <a:chOff x="7636443" y="1306560"/>
              <a:chExt cx="804565" cy="373078"/>
            </a:xfrm>
          </p:grpSpPr>
          <p:sp>
            <p:nvSpPr>
              <p:cNvPr id="11383" name="Google Shape;11383;p7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77"/>
            <p:cNvGrpSpPr/>
            <p:nvPr/>
          </p:nvGrpSpPr>
          <p:grpSpPr>
            <a:xfrm>
              <a:off x="7636443" y="1204988"/>
              <a:ext cx="804565" cy="373078"/>
              <a:chOff x="7636443" y="1204988"/>
              <a:chExt cx="804565" cy="373078"/>
            </a:xfrm>
          </p:grpSpPr>
          <p:sp>
            <p:nvSpPr>
              <p:cNvPr id="11386" name="Google Shape;11386;p7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88" name="Google Shape;11388;p77"/>
          <p:cNvGrpSpPr/>
          <p:nvPr/>
        </p:nvGrpSpPr>
        <p:grpSpPr>
          <a:xfrm>
            <a:off x="4978796" y="2078771"/>
            <a:ext cx="661339" cy="661188"/>
            <a:chOff x="3990000" y="975400"/>
            <a:chExt cx="3934200" cy="3933300"/>
          </a:xfrm>
        </p:grpSpPr>
        <p:sp>
          <p:nvSpPr>
            <p:cNvPr id="11389" name="Google Shape;11389;p7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77"/>
          <p:cNvGrpSpPr/>
          <p:nvPr/>
        </p:nvGrpSpPr>
        <p:grpSpPr>
          <a:xfrm>
            <a:off x="6622444" y="2057409"/>
            <a:ext cx="868881" cy="684241"/>
            <a:chOff x="6598259" y="2078634"/>
            <a:chExt cx="868881" cy="684241"/>
          </a:xfrm>
        </p:grpSpPr>
        <p:sp>
          <p:nvSpPr>
            <p:cNvPr id="11394" name="Google Shape;11394;p7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0" name="Google Shape;11400;p77"/>
            <p:cNvGrpSpPr/>
            <p:nvPr/>
          </p:nvGrpSpPr>
          <p:grpSpPr>
            <a:xfrm>
              <a:off x="6808175" y="2078634"/>
              <a:ext cx="452229" cy="684241"/>
              <a:chOff x="6808175" y="2078634"/>
              <a:chExt cx="452229" cy="684241"/>
            </a:xfrm>
          </p:grpSpPr>
          <p:sp>
            <p:nvSpPr>
              <p:cNvPr id="11401" name="Google Shape;11401;p7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7" name="Google Shape;11407;p77"/>
              <p:cNvGrpSpPr/>
              <p:nvPr/>
            </p:nvGrpSpPr>
            <p:grpSpPr>
              <a:xfrm>
                <a:off x="6821586" y="2078634"/>
                <a:ext cx="426871" cy="684241"/>
                <a:chOff x="6821586" y="2078634"/>
                <a:chExt cx="426871" cy="684241"/>
              </a:xfrm>
            </p:grpSpPr>
            <p:grpSp>
              <p:nvGrpSpPr>
                <p:cNvPr id="11408" name="Google Shape;11408;p77"/>
                <p:cNvGrpSpPr/>
                <p:nvPr/>
              </p:nvGrpSpPr>
              <p:grpSpPr>
                <a:xfrm>
                  <a:off x="6821586" y="2078634"/>
                  <a:ext cx="426871" cy="684241"/>
                  <a:chOff x="6821586" y="2078634"/>
                  <a:chExt cx="426871" cy="684241"/>
                </a:xfrm>
              </p:grpSpPr>
              <p:sp>
                <p:nvSpPr>
                  <p:cNvPr id="11409" name="Google Shape;11409;p7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8" name="Google Shape;11428;p7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434" name="Google Shape;11434;p77"/>
          <p:cNvGrpSpPr/>
          <p:nvPr/>
        </p:nvGrpSpPr>
        <p:grpSpPr>
          <a:xfrm>
            <a:off x="5795610" y="2063018"/>
            <a:ext cx="671358" cy="671358"/>
            <a:chOff x="6535625" y="760425"/>
            <a:chExt cx="1665900" cy="1665900"/>
          </a:xfrm>
        </p:grpSpPr>
        <p:sp>
          <p:nvSpPr>
            <p:cNvPr id="11435" name="Google Shape;11435;p7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77"/>
          <p:cNvGrpSpPr/>
          <p:nvPr/>
        </p:nvGrpSpPr>
        <p:grpSpPr>
          <a:xfrm>
            <a:off x="732427" y="3731418"/>
            <a:ext cx="1340789" cy="640830"/>
            <a:chOff x="238125" y="1151100"/>
            <a:chExt cx="7139450" cy="3412300"/>
          </a:xfrm>
        </p:grpSpPr>
        <p:sp>
          <p:nvSpPr>
            <p:cNvPr id="11440" name="Google Shape;11440;p7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77"/>
          <p:cNvGrpSpPr/>
          <p:nvPr/>
        </p:nvGrpSpPr>
        <p:grpSpPr>
          <a:xfrm>
            <a:off x="5599650" y="2934699"/>
            <a:ext cx="985357" cy="585764"/>
            <a:chOff x="5145061" y="2881789"/>
            <a:chExt cx="1107641" cy="658458"/>
          </a:xfrm>
        </p:grpSpPr>
        <p:grpSp>
          <p:nvGrpSpPr>
            <p:cNvPr id="11453" name="Google Shape;11453;p77"/>
            <p:cNvGrpSpPr/>
            <p:nvPr/>
          </p:nvGrpSpPr>
          <p:grpSpPr>
            <a:xfrm>
              <a:off x="5722989" y="3244587"/>
              <a:ext cx="529713" cy="295659"/>
              <a:chOff x="5722989" y="3244587"/>
              <a:chExt cx="529713" cy="295659"/>
            </a:xfrm>
          </p:grpSpPr>
          <p:sp>
            <p:nvSpPr>
              <p:cNvPr id="11454" name="Google Shape;11454;p7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455" name="Google Shape;11455;p7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456" name="Google Shape;11456;p77"/>
            <p:cNvGrpSpPr/>
            <p:nvPr/>
          </p:nvGrpSpPr>
          <p:grpSpPr>
            <a:xfrm>
              <a:off x="5145061" y="3244587"/>
              <a:ext cx="536807" cy="295659"/>
              <a:chOff x="5145061" y="3244587"/>
              <a:chExt cx="536807" cy="295659"/>
            </a:xfrm>
          </p:grpSpPr>
          <p:sp>
            <p:nvSpPr>
              <p:cNvPr id="11457" name="Google Shape;11457;p7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458" name="Google Shape;11458;p7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459" name="Google Shape;11459;p77"/>
            <p:cNvGrpSpPr/>
            <p:nvPr/>
          </p:nvGrpSpPr>
          <p:grpSpPr>
            <a:xfrm>
              <a:off x="5341327" y="2898245"/>
              <a:ext cx="532309" cy="614891"/>
              <a:chOff x="5341327" y="2898245"/>
              <a:chExt cx="532309" cy="614891"/>
            </a:xfrm>
          </p:grpSpPr>
          <p:sp>
            <p:nvSpPr>
              <p:cNvPr id="11460" name="Google Shape;11460;p7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461" name="Google Shape;11461;p7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462" name="Google Shape;11462;p77"/>
            <p:cNvGrpSpPr/>
            <p:nvPr/>
          </p:nvGrpSpPr>
          <p:grpSpPr>
            <a:xfrm>
              <a:off x="5532290" y="2881789"/>
              <a:ext cx="620516" cy="305456"/>
              <a:chOff x="5532290" y="2881789"/>
              <a:chExt cx="620516" cy="305456"/>
            </a:xfrm>
          </p:grpSpPr>
          <p:sp>
            <p:nvSpPr>
              <p:cNvPr id="11463" name="Google Shape;11463;p7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464" name="Google Shape;11464;p7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1465" name="Google Shape;11465;p77"/>
          <p:cNvGrpSpPr/>
          <p:nvPr/>
        </p:nvGrpSpPr>
        <p:grpSpPr>
          <a:xfrm>
            <a:off x="8178573" y="3726757"/>
            <a:ext cx="269068" cy="645491"/>
            <a:chOff x="7026852" y="3311869"/>
            <a:chExt cx="434331" cy="1041954"/>
          </a:xfrm>
        </p:grpSpPr>
        <p:sp>
          <p:nvSpPr>
            <p:cNvPr id="11466" name="Google Shape;11466;p7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77"/>
          <p:cNvGrpSpPr/>
          <p:nvPr/>
        </p:nvGrpSpPr>
        <p:grpSpPr>
          <a:xfrm>
            <a:off x="6195154" y="3765995"/>
            <a:ext cx="293882" cy="293836"/>
            <a:chOff x="4873519" y="3311869"/>
            <a:chExt cx="499374" cy="499296"/>
          </a:xfrm>
        </p:grpSpPr>
        <p:sp>
          <p:nvSpPr>
            <p:cNvPr id="11470" name="Google Shape;11470;p7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77"/>
          <p:cNvGrpSpPr/>
          <p:nvPr/>
        </p:nvGrpSpPr>
        <p:grpSpPr>
          <a:xfrm>
            <a:off x="6195154" y="4078366"/>
            <a:ext cx="293882" cy="293882"/>
            <a:chOff x="4873519" y="3875839"/>
            <a:chExt cx="499374" cy="499374"/>
          </a:xfrm>
        </p:grpSpPr>
        <p:sp>
          <p:nvSpPr>
            <p:cNvPr id="11473" name="Google Shape;11473;p7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77"/>
          <p:cNvGrpSpPr/>
          <p:nvPr/>
        </p:nvGrpSpPr>
        <p:grpSpPr>
          <a:xfrm>
            <a:off x="2425681" y="2050319"/>
            <a:ext cx="698104" cy="698208"/>
            <a:chOff x="2565073" y="2075876"/>
            <a:chExt cx="672482" cy="672518"/>
          </a:xfrm>
        </p:grpSpPr>
        <p:sp>
          <p:nvSpPr>
            <p:cNvPr id="11476" name="Google Shape;11476;p7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77"/>
          <p:cNvGrpSpPr/>
          <p:nvPr/>
        </p:nvGrpSpPr>
        <p:grpSpPr>
          <a:xfrm>
            <a:off x="5649092" y="3734919"/>
            <a:ext cx="438354" cy="637329"/>
            <a:chOff x="1697726" y="3244179"/>
            <a:chExt cx="788124" cy="1146069"/>
          </a:xfrm>
        </p:grpSpPr>
        <p:sp>
          <p:nvSpPr>
            <p:cNvPr id="11483" name="Google Shape;11483;p7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5" name="Google Shape;11485;p7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6" name="Google Shape;11486;p77"/>
          <p:cNvGrpSpPr/>
          <p:nvPr/>
        </p:nvGrpSpPr>
        <p:grpSpPr>
          <a:xfrm>
            <a:off x="7650306" y="2063282"/>
            <a:ext cx="799565" cy="670282"/>
            <a:chOff x="7617850" y="2063282"/>
            <a:chExt cx="799565" cy="670282"/>
          </a:xfrm>
        </p:grpSpPr>
        <p:cxnSp>
          <p:nvCxnSpPr>
            <p:cNvPr id="11487" name="Google Shape;11487;p7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488" name="Google Shape;11488;p7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489" name="Google Shape;11489;p7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490" name="Google Shape;11490;p7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491" name="Google Shape;11491;p7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1492" name="Google Shape;11492;p7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1493" name="Google Shape;11493;p77"/>
            <p:cNvGrpSpPr/>
            <p:nvPr/>
          </p:nvGrpSpPr>
          <p:grpSpPr>
            <a:xfrm>
              <a:off x="7734309" y="2063282"/>
              <a:ext cx="570957" cy="620095"/>
              <a:chOff x="7734309" y="2063282"/>
              <a:chExt cx="570957" cy="620095"/>
            </a:xfrm>
          </p:grpSpPr>
          <p:grpSp>
            <p:nvGrpSpPr>
              <p:cNvPr id="11494" name="Google Shape;11494;p77"/>
              <p:cNvGrpSpPr/>
              <p:nvPr/>
            </p:nvGrpSpPr>
            <p:grpSpPr>
              <a:xfrm>
                <a:off x="8031573" y="2063282"/>
                <a:ext cx="273693" cy="620095"/>
                <a:chOff x="8031573" y="2063282"/>
                <a:chExt cx="273693" cy="620095"/>
              </a:xfrm>
            </p:grpSpPr>
            <p:sp>
              <p:nvSpPr>
                <p:cNvPr id="11495" name="Google Shape;11495;p7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77"/>
              <p:cNvGrpSpPr/>
              <p:nvPr/>
            </p:nvGrpSpPr>
            <p:grpSpPr>
              <a:xfrm flipH="1">
                <a:off x="7734309" y="2063282"/>
                <a:ext cx="273693" cy="620095"/>
                <a:chOff x="8031573" y="2063282"/>
                <a:chExt cx="273693" cy="620095"/>
              </a:xfrm>
            </p:grpSpPr>
            <p:sp>
              <p:nvSpPr>
                <p:cNvPr id="11500" name="Google Shape;11500;p7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1504" name="Google Shape;11504;p77"/>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7"/>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6" name="Google Shape;11506;p77"/>
          <p:cNvGrpSpPr/>
          <p:nvPr/>
        </p:nvGrpSpPr>
        <p:grpSpPr>
          <a:xfrm>
            <a:off x="7836913" y="2916765"/>
            <a:ext cx="602567" cy="601884"/>
            <a:chOff x="1186975" y="238125"/>
            <a:chExt cx="5244275" cy="5238325"/>
          </a:xfrm>
        </p:grpSpPr>
        <p:sp>
          <p:nvSpPr>
            <p:cNvPr id="11507" name="Google Shape;11507;p7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77"/>
          <p:cNvGrpSpPr/>
          <p:nvPr/>
        </p:nvGrpSpPr>
        <p:grpSpPr>
          <a:xfrm>
            <a:off x="3279650" y="2056249"/>
            <a:ext cx="651848" cy="687338"/>
            <a:chOff x="3400515" y="2056248"/>
            <a:chExt cx="698134" cy="735987"/>
          </a:xfrm>
        </p:grpSpPr>
        <p:grpSp>
          <p:nvGrpSpPr>
            <p:cNvPr id="11512" name="Google Shape;11512;p77"/>
            <p:cNvGrpSpPr/>
            <p:nvPr/>
          </p:nvGrpSpPr>
          <p:grpSpPr>
            <a:xfrm>
              <a:off x="3400515" y="2283913"/>
              <a:ext cx="312919" cy="219900"/>
              <a:chOff x="3400515" y="2283913"/>
              <a:chExt cx="312919" cy="219900"/>
            </a:xfrm>
          </p:grpSpPr>
          <p:sp>
            <p:nvSpPr>
              <p:cNvPr id="11513" name="Google Shape;11513;p7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514" name="Google Shape;11514;p7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1515" name="Google Shape;11515;p77"/>
            <p:cNvGrpSpPr/>
            <p:nvPr/>
          </p:nvGrpSpPr>
          <p:grpSpPr>
            <a:xfrm>
              <a:off x="3547823" y="2461089"/>
              <a:ext cx="219900" cy="331146"/>
              <a:chOff x="3547823" y="2461089"/>
              <a:chExt cx="219900" cy="331146"/>
            </a:xfrm>
          </p:grpSpPr>
          <p:sp>
            <p:nvSpPr>
              <p:cNvPr id="11516" name="Google Shape;11516;p7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517" name="Google Shape;11517;p7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1518" name="Google Shape;11518;p77"/>
            <p:cNvGrpSpPr/>
            <p:nvPr/>
          </p:nvGrpSpPr>
          <p:grpSpPr>
            <a:xfrm>
              <a:off x="3734138" y="2461089"/>
              <a:ext cx="219900" cy="331146"/>
              <a:chOff x="3734138" y="2461089"/>
              <a:chExt cx="219900" cy="331146"/>
            </a:xfrm>
          </p:grpSpPr>
          <p:sp>
            <p:nvSpPr>
              <p:cNvPr id="11519" name="Google Shape;11519;p7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520" name="Google Shape;11520;p7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1521" name="Google Shape;11521;p77"/>
            <p:cNvGrpSpPr/>
            <p:nvPr/>
          </p:nvGrpSpPr>
          <p:grpSpPr>
            <a:xfrm>
              <a:off x="3787560" y="2281742"/>
              <a:ext cx="311089" cy="219900"/>
              <a:chOff x="3787560" y="2281742"/>
              <a:chExt cx="311089" cy="219900"/>
            </a:xfrm>
          </p:grpSpPr>
          <p:sp>
            <p:nvSpPr>
              <p:cNvPr id="11522" name="Google Shape;11522;p7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523" name="Google Shape;11523;p7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1524" name="Google Shape;11524;p77"/>
            <p:cNvGrpSpPr/>
            <p:nvPr/>
          </p:nvGrpSpPr>
          <p:grpSpPr>
            <a:xfrm>
              <a:off x="3637290" y="2056248"/>
              <a:ext cx="219900" cy="330736"/>
              <a:chOff x="3637290" y="2056248"/>
              <a:chExt cx="219900" cy="330736"/>
            </a:xfrm>
          </p:grpSpPr>
          <p:sp>
            <p:nvSpPr>
              <p:cNvPr id="11525" name="Google Shape;11525;p7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1526" name="Google Shape;11526;p7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1527" name="Google Shape;11527;p77"/>
          <p:cNvGrpSpPr/>
          <p:nvPr/>
        </p:nvGrpSpPr>
        <p:grpSpPr>
          <a:xfrm>
            <a:off x="2571356" y="2926255"/>
            <a:ext cx="1268144" cy="592394"/>
            <a:chOff x="238125" y="1188750"/>
            <a:chExt cx="7140450" cy="3335550"/>
          </a:xfrm>
        </p:grpSpPr>
        <p:sp>
          <p:nvSpPr>
            <p:cNvPr id="11528" name="Google Shape;11528;p7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77"/>
          <p:cNvGrpSpPr/>
          <p:nvPr/>
        </p:nvGrpSpPr>
        <p:grpSpPr>
          <a:xfrm>
            <a:off x="6679257" y="2928410"/>
            <a:ext cx="1053944" cy="590147"/>
            <a:chOff x="238125" y="1335475"/>
            <a:chExt cx="5418735" cy="3034175"/>
          </a:xfrm>
        </p:grpSpPr>
        <p:sp>
          <p:nvSpPr>
            <p:cNvPr id="11534" name="Google Shape;11534;p7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77"/>
          <p:cNvGrpSpPr/>
          <p:nvPr/>
        </p:nvGrpSpPr>
        <p:grpSpPr>
          <a:xfrm>
            <a:off x="4110066" y="3733309"/>
            <a:ext cx="1268207" cy="638939"/>
            <a:chOff x="3967651" y="3645904"/>
            <a:chExt cx="1479304" cy="745292"/>
          </a:xfrm>
        </p:grpSpPr>
        <p:grpSp>
          <p:nvGrpSpPr>
            <p:cNvPr id="11538" name="Google Shape;11538;p77"/>
            <p:cNvGrpSpPr/>
            <p:nvPr/>
          </p:nvGrpSpPr>
          <p:grpSpPr>
            <a:xfrm>
              <a:off x="3967651" y="4009026"/>
              <a:ext cx="1479304" cy="382170"/>
              <a:chOff x="3967651" y="4009026"/>
              <a:chExt cx="1479304" cy="382170"/>
            </a:xfrm>
          </p:grpSpPr>
          <p:grpSp>
            <p:nvGrpSpPr>
              <p:cNvPr id="11539" name="Google Shape;11539;p77"/>
              <p:cNvGrpSpPr/>
              <p:nvPr/>
            </p:nvGrpSpPr>
            <p:grpSpPr>
              <a:xfrm>
                <a:off x="4892216" y="4195630"/>
                <a:ext cx="554739" cy="195566"/>
                <a:chOff x="3604375" y="4892160"/>
                <a:chExt cx="1651500" cy="582215"/>
              </a:xfrm>
            </p:grpSpPr>
            <p:sp>
              <p:nvSpPr>
                <p:cNvPr id="11540" name="Google Shape;11540;p7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77"/>
              <p:cNvGrpSpPr/>
              <p:nvPr/>
            </p:nvGrpSpPr>
            <p:grpSpPr>
              <a:xfrm>
                <a:off x="3967651" y="4146303"/>
                <a:ext cx="579402" cy="244893"/>
                <a:chOff x="851875" y="4745310"/>
                <a:chExt cx="1724925" cy="729065"/>
              </a:xfrm>
            </p:grpSpPr>
            <p:sp>
              <p:nvSpPr>
                <p:cNvPr id="11543" name="Google Shape;11543;p7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7"/>
              <p:cNvGrpSpPr/>
              <p:nvPr/>
            </p:nvGrpSpPr>
            <p:grpSpPr>
              <a:xfrm>
                <a:off x="4460753" y="4009026"/>
                <a:ext cx="493110" cy="382170"/>
                <a:chOff x="2319875" y="4336625"/>
                <a:chExt cx="1468025" cy="1137750"/>
              </a:xfrm>
            </p:grpSpPr>
            <p:sp>
              <p:nvSpPr>
                <p:cNvPr id="11546" name="Google Shape;11546;p7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48" name="Google Shape;11548;p77"/>
            <p:cNvGrpSpPr/>
            <p:nvPr/>
          </p:nvGrpSpPr>
          <p:grpSpPr>
            <a:xfrm>
              <a:off x="4479443" y="3645904"/>
              <a:ext cx="455965" cy="388789"/>
              <a:chOff x="2957425" y="238100"/>
              <a:chExt cx="1910200" cy="1628775"/>
            </a:xfrm>
          </p:grpSpPr>
          <p:sp>
            <p:nvSpPr>
              <p:cNvPr id="11549" name="Google Shape;11549;p7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59" name="Google Shape;11559;p77"/>
          <p:cNvGrpSpPr/>
          <p:nvPr/>
        </p:nvGrpSpPr>
        <p:grpSpPr>
          <a:xfrm>
            <a:off x="2496179" y="3734510"/>
            <a:ext cx="1243128" cy="637739"/>
            <a:chOff x="2496310" y="3693351"/>
            <a:chExt cx="1342906" cy="688926"/>
          </a:xfrm>
        </p:grpSpPr>
        <p:grpSp>
          <p:nvGrpSpPr>
            <p:cNvPr id="11560" name="Google Shape;11560;p77"/>
            <p:cNvGrpSpPr/>
            <p:nvPr/>
          </p:nvGrpSpPr>
          <p:grpSpPr>
            <a:xfrm>
              <a:off x="2496310" y="3693351"/>
              <a:ext cx="1342906" cy="688875"/>
              <a:chOff x="2496310" y="3693351"/>
              <a:chExt cx="1342906" cy="688875"/>
            </a:xfrm>
          </p:grpSpPr>
          <p:sp>
            <p:nvSpPr>
              <p:cNvPr id="11561" name="Google Shape;11561;p7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67" name="Google Shape;11567;p77"/>
              <p:cNvCxnSpPr>
                <a:stCxn id="1156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1568" name="Google Shape;11568;p77"/>
              <p:cNvCxnSpPr>
                <a:stCxn id="1156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1569" name="Google Shape;11569;p77"/>
              <p:cNvCxnSpPr>
                <a:stCxn id="1156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1570" name="Google Shape;11570;p77"/>
              <p:cNvCxnSpPr>
                <a:stCxn id="1156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1571" name="Google Shape;11571;p77"/>
              <p:cNvCxnSpPr>
                <a:stCxn id="1156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572" name="Google Shape;11572;p77"/>
            <p:cNvGrpSpPr/>
            <p:nvPr/>
          </p:nvGrpSpPr>
          <p:grpSpPr>
            <a:xfrm>
              <a:off x="2675275" y="3930557"/>
              <a:ext cx="1003306" cy="451719"/>
              <a:chOff x="2675275" y="4174282"/>
              <a:chExt cx="1003306" cy="451719"/>
            </a:xfrm>
          </p:grpSpPr>
          <p:sp>
            <p:nvSpPr>
              <p:cNvPr id="11573" name="Google Shape;11573;p7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76" name="Google Shape;11576;p77"/>
          <p:cNvGrpSpPr/>
          <p:nvPr/>
        </p:nvGrpSpPr>
        <p:grpSpPr>
          <a:xfrm>
            <a:off x="1669850" y="1171356"/>
            <a:ext cx="574511" cy="874709"/>
            <a:chOff x="1715404" y="1112080"/>
            <a:chExt cx="642270" cy="977984"/>
          </a:xfrm>
        </p:grpSpPr>
        <p:grpSp>
          <p:nvGrpSpPr>
            <p:cNvPr id="11577" name="Google Shape;11577;p77"/>
            <p:cNvGrpSpPr/>
            <p:nvPr/>
          </p:nvGrpSpPr>
          <p:grpSpPr>
            <a:xfrm>
              <a:off x="1715404" y="1112080"/>
              <a:ext cx="642270" cy="977984"/>
              <a:chOff x="1715404" y="1112080"/>
              <a:chExt cx="642270" cy="977984"/>
            </a:xfrm>
          </p:grpSpPr>
          <p:sp>
            <p:nvSpPr>
              <p:cNvPr id="11578" name="Google Shape;11578;p7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77"/>
            <p:cNvGrpSpPr/>
            <p:nvPr/>
          </p:nvGrpSpPr>
          <p:grpSpPr>
            <a:xfrm>
              <a:off x="1768927" y="1165603"/>
              <a:ext cx="535225" cy="851367"/>
              <a:chOff x="1768927" y="1165603"/>
              <a:chExt cx="535225" cy="851367"/>
            </a:xfrm>
          </p:grpSpPr>
          <p:sp>
            <p:nvSpPr>
              <p:cNvPr id="11581" name="Google Shape;11581;p7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77"/>
            <p:cNvGrpSpPr/>
            <p:nvPr/>
          </p:nvGrpSpPr>
          <p:grpSpPr>
            <a:xfrm>
              <a:off x="1822449" y="1219125"/>
              <a:ext cx="428180" cy="718859"/>
              <a:chOff x="1822449" y="1219125"/>
              <a:chExt cx="428180" cy="718859"/>
            </a:xfrm>
          </p:grpSpPr>
          <p:sp>
            <p:nvSpPr>
              <p:cNvPr id="11584" name="Google Shape;11584;p7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77"/>
            <p:cNvGrpSpPr/>
            <p:nvPr/>
          </p:nvGrpSpPr>
          <p:grpSpPr>
            <a:xfrm>
              <a:off x="1875972" y="1272648"/>
              <a:ext cx="321135" cy="586939"/>
              <a:chOff x="1875972" y="1272648"/>
              <a:chExt cx="321135" cy="586939"/>
            </a:xfrm>
          </p:grpSpPr>
          <p:sp>
            <p:nvSpPr>
              <p:cNvPr id="11587" name="Google Shape;11587;p7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89" name="Google Shape;11589;p77"/>
          <p:cNvGrpSpPr/>
          <p:nvPr/>
        </p:nvGrpSpPr>
        <p:grpSpPr>
          <a:xfrm>
            <a:off x="7777011" y="3728078"/>
            <a:ext cx="293855" cy="644170"/>
            <a:chOff x="241025" y="3151575"/>
            <a:chExt cx="293855" cy="644170"/>
          </a:xfrm>
        </p:grpSpPr>
        <p:sp>
          <p:nvSpPr>
            <p:cNvPr id="11590" name="Google Shape;11590;p7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77"/>
          <p:cNvGrpSpPr/>
          <p:nvPr/>
        </p:nvGrpSpPr>
        <p:grpSpPr>
          <a:xfrm>
            <a:off x="724994" y="2928078"/>
            <a:ext cx="1779649" cy="591620"/>
            <a:chOff x="246070" y="1983375"/>
            <a:chExt cx="1855347" cy="616849"/>
          </a:xfrm>
        </p:grpSpPr>
        <p:sp>
          <p:nvSpPr>
            <p:cNvPr id="11593" name="Google Shape;11593;p7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77"/>
          <p:cNvGrpSpPr/>
          <p:nvPr/>
        </p:nvGrpSpPr>
        <p:grpSpPr>
          <a:xfrm>
            <a:off x="2335861" y="1171356"/>
            <a:ext cx="711055" cy="745993"/>
            <a:chOff x="2496269" y="1171698"/>
            <a:chExt cx="761953" cy="799392"/>
          </a:xfrm>
        </p:grpSpPr>
        <p:grpSp>
          <p:nvGrpSpPr>
            <p:cNvPr id="11603" name="Google Shape;11603;p77"/>
            <p:cNvGrpSpPr/>
            <p:nvPr/>
          </p:nvGrpSpPr>
          <p:grpSpPr>
            <a:xfrm>
              <a:off x="2496269" y="1171698"/>
              <a:ext cx="761953" cy="723022"/>
              <a:chOff x="2496269" y="1171698"/>
              <a:chExt cx="761953" cy="723022"/>
            </a:xfrm>
          </p:grpSpPr>
          <p:sp>
            <p:nvSpPr>
              <p:cNvPr id="11604" name="Google Shape;11604;p7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6" name="Google Shape;11606;p77"/>
              <p:cNvGrpSpPr/>
              <p:nvPr/>
            </p:nvGrpSpPr>
            <p:grpSpPr>
              <a:xfrm>
                <a:off x="2496269" y="1171698"/>
                <a:ext cx="761953" cy="723022"/>
                <a:chOff x="2496269" y="1120652"/>
                <a:chExt cx="761953" cy="723022"/>
              </a:xfrm>
            </p:grpSpPr>
            <p:grpSp>
              <p:nvGrpSpPr>
                <p:cNvPr id="11607" name="Google Shape;11607;p77"/>
                <p:cNvGrpSpPr/>
                <p:nvPr/>
              </p:nvGrpSpPr>
              <p:grpSpPr>
                <a:xfrm>
                  <a:off x="2496269" y="1120652"/>
                  <a:ext cx="761953" cy="723022"/>
                  <a:chOff x="2496269" y="1120652"/>
                  <a:chExt cx="761953" cy="723022"/>
                </a:xfrm>
              </p:grpSpPr>
              <p:grpSp>
                <p:nvGrpSpPr>
                  <p:cNvPr id="11608" name="Google Shape;11608;p77"/>
                  <p:cNvGrpSpPr/>
                  <p:nvPr/>
                </p:nvGrpSpPr>
                <p:grpSpPr>
                  <a:xfrm>
                    <a:off x="2496269" y="1304589"/>
                    <a:ext cx="407089" cy="305057"/>
                    <a:chOff x="2496269" y="1304589"/>
                    <a:chExt cx="407089" cy="305057"/>
                  </a:xfrm>
                </p:grpSpPr>
                <p:sp>
                  <p:nvSpPr>
                    <p:cNvPr id="11609" name="Google Shape;11609;p7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77"/>
                  <p:cNvGrpSpPr/>
                  <p:nvPr/>
                </p:nvGrpSpPr>
                <p:grpSpPr>
                  <a:xfrm>
                    <a:off x="2586468" y="1493376"/>
                    <a:ext cx="358850" cy="349656"/>
                    <a:chOff x="2586468" y="1493376"/>
                    <a:chExt cx="358850" cy="349656"/>
                  </a:xfrm>
                </p:grpSpPr>
                <p:sp>
                  <p:nvSpPr>
                    <p:cNvPr id="11612" name="Google Shape;11612;p7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7"/>
                  <p:cNvGrpSpPr/>
                  <p:nvPr/>
                </p:nvGrpSpPr>
                <p:grpSpPr>
                  <a:xfrm>
                    <a:off x="2807939" y="1494024"/>
                    <a:ext cx="358857" cy="349650"/>
                    <a:chOff x="2807939" y="1494024"/>
                    <a:chExt cx="358857" cy="349650"/>
                  </a:xfrm>
                </p:grpSpPr>
                <p:sp>
                  <p:nvSpPr>
                    <p:cNvPr id="11615" name="Google Shape;11615;p7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77"/>
                  <p:cNvGrpSpPr/>
                  <p:nvPr/>
                </p:nvGrpSpPr>
                <p:grpSpPr>
                  <a:xfrm>
                    <a:off x="2851133" y="1305635"/>
                    <a:ext cx="407089" cy="305057"/>
                    <a:chOff x="2851133" y="1305635"/>
                    <a:chExt cx="407089" cy="305057"/>
                  </a:xfrm>
                </p:grpSpPr>
                <p:sp>
                  <p:nvSpPr>
                    <p:cNvPr id="11618" name="Google Shape;11618;p7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77"/>
                  <p:cNvGrpSpPr/>
                  <p:nvPr/>
                </p:nvGrpSpPr>
                <p:grpSpPr>
                  <a:xfrm>
                    <a:off x="2727495" y="1120652"/>
                    <a:ext cx="300271" cy="396358"/>
                    <a:chOff x="2727495" y="1120652"/>
                    <a:chExt cx="300271" cy="396358"/>
                  </a:xfrm>
                </p:grpSpPr>
                <p:sp>
                  <p:nvSpPr>
                    <p:cNvPr id="11621" name="Google Shape;11621;p7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23" name="Google Shape;11623;p77"/>
                <p:cNvGrpSpPr/>
                <p:nvPr/>
              </p:nvGrpSpPr>
              <p:grpSpPr>
                <a:xfrm>
                  <a:off x="2722305" y="1350460"/>
                  <a:ext cx="308357" cy="308344"/>
                  <a:chOff x="2722305" y="1350460"/>
                  <a:chExt cx="308357" cy="308344"/>
                </a:xfrm>
              </p:grpSpPr>
              <p:sp>
                <p:nvSpPr>
                  <p:cNvPr id="11624" name="Google Shape;11624;p7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5" name="Google Shape;11625;p77"/>
                  <p:cNvGrpSpPr/>
                  <p:nvPr/>
                </p:nvGrpSpPr>
                <p:grpSpPr>
                  <a:xfrm>
                    <a:off x="2725064" y="1364529"/>
                    <a:ext cx="297954" cy="280182"/>
                    <a:chOff x="2725064" y="1364529"/>
                    <a:chExt cx="297954" cy="280182"/>
                  </a:xfrm>
                </p:grpSpPr>
                <p:sp>
                  <p:nvSpPr>
                    <p:cNvPr id="11626" name="Google Shape;11626;p7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1631" name="Google Shape;11631;p7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77"/>
          <p:cNvGrpSpPr/>
          <p:nvPr/>
        </p:nvGrpSpPr>
        <p:grpSpPr>
          <a:xfrm>
            <a:off x="3924561" y="2927462"/>
            <a:ext cx="1569144" cy="591015"/>
            <a:chOff x="3820100" y="3023049"/>
            <a:chExt cx="1303926" cy="491162"/>
          </a:xfrm>
        </p:grpSpPr>
        <p:grpSp>
          <p:nvGrpSpPr>
            <p:cNvPr id="11637" name="Google Shape;11637;p77"/>
            <p:cNvGrpSpPr/>
            <p:nvPr/>
          </p:nvGrpSpPr>
          <p:grpSpPr>
            <a:xfrm>
              <a:off x="3820100" y="3023072"/>
              <a:ext cx="1303926" cy="491139"/>
              <a:chOff x="3820100" y="3023072"/>
              <a:chExt cx="1303926" cy="491139"/>
            </a:xfrm>
          </p:grpSpPr>
          <p:sp>
            <p:nvSpPr>
              <p:cNvPr id="11638" name="Google Shape;11638;p7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77"/>
            <p:cNvGrpSpPr/>
            <p:nvPr/>
          </p:nvGrpSpPr>
          <p:grpSpPr>
            <a:xfrm>
              <a:off x="4132439" y="3023645"/>
              <a:ext cx="393633" cy="177096"/>
              <a:chOff x="4132439" y="3023645"/>
              <a:chExt cx="393633" cy="177096"/>
            </a:xfrm>
          </p:grpSpPr>
          <p:sp>
            <p:nvSpPr>
              <p:cNvPr id="11641" name="Google Shape;11641;p7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77"/>
            <p:cNvGrpSpPr/>
            <p:nvPr/>
          </p:nvGrpSpPr>
          <p:grpSpPr>
            <a:xfrm>
              <a:off x="3921811" y="3023049"/>
              <a:ext cx="1002397" cy="388943"/>
              <a:chOff x="3921811" y="3023049"/>
              <a:chExt cx="1002397" cy="388943"/>
            </a:xfrm>
          </p:grpSpPr>
          <p:sp>
            <p:nvSpPr>
              <p:cNvPr id="11644" name="Google Shape;11644;p7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77"/>
            <p:cNvGrpSpPr/>
            <p:nvPr/>
          </p:nvGrpSpPr>
          <p:grpSpPr>
            <a:xfrm>
              <a:off x="4023645" y="3023049"/>
              <a:ext cx="683032" cy="286722"/>
              <a:chOff x="4023645" y="3023049"/>
              <a:chExt cx="683032" cy="286722"/>
            </a:xfrm>
          </p:grpSpPr>
          <p:sp>
            <p:nvSpPr>
              <p:cNvPr id="11647" name="Google Shape;11647;p7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49" name="Google Shape;11649;p77"/>
          <p:cNvGrpSpPr/>
          <p:nvPr/>
        </p:nvGrpSpPr>
        <p:grpSpPr>
          <a:xfrm>
            <a:off x="1556683" y="2054307"/>
            <a:ext cx="713522" cy="688025"/>
            <a:chOff x="1706078" y="2092648"/>
            <a:chExt cx="660913" cy="637296"/>
          </a:xfrm>
        </p:grpSpPr>
        <p:sp>
          <p:nvSpPr>
            <p:cNvPr id="11650" name="Google Shape;11650;p7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1" name="Google Shape;11651;p77"/>
            <p:cNvGrpSpPr/>
            <p:nvPr/>
          </p:nvGrpSpPr>
          <p:grpSpPr>
            <a:xfrm>
              <a:off x="1706078" y="2092648"/>
              <a:ext cx="660913" cy="575241"/>
              <a:chOff x="1706078" y="2092648"/>
              <a:chExt cx="660913" cy="575241"/>
            </a:xfrm>
          </p:grpSpPr>
          <p:sp>
            <p:nvSpPr>
              <p:cNvPr id="11652" name="Google Shape;11652;p7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55" name="Google Shape;11655;p77"/>
          <p:cNvGrpSpPr/>
          <p:nvPr/>
        </p:nvGrpSpPr>
        <p:grpSpPr>
          <a:xfrm>
            <a:off x="6318542" y="1171856"/>
            <a:ext cx="1317459" cy="684168"/>
            <a:chOff x="238125" y="999450"/>
            <a:chExt cx="7140700" cy="3708225"/>
          </a:xfrm>
        </p:grpSpPr>
        <p:sp>
          <p:nvSpPr>
            <p:cNvPr id="11656" name="Google Shape;11656;p7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1668"/>
        <p:cNvGrpSpPr/>
        <p:nvPr/>
      </p:nvGrpSpPr>
      <p:grpSpPr>
        <a:xfrm>
          <a:off x="0" y="0"/>
          <a:ext cx="0" cy="0"/>
          <a:chOff x="0" y="0"/>
          <a:chExt cx="0" cy="0"/>
        </a:xfrm>
      </p:grpSpPr>
      <p:grpSp>
        <p:nvGrpSpPr>
          <p:cNvPr id="11669" name="Google Shape;11669;p78"/>
          <p:cNvGrpSpPr/>
          <p:nvPr/>
        </p:nvGrpSpPr>
        <p:grpSpPr>
          <a:xfrm>
            <a:off x="729238" y="1179665"/>
            <a:ext cx="1636117" cy="1526144"/>
            <a:chOff x="729238" y="1179665"/>
            <a:chExt cx="1636117" cy="1526144"/>
          </a:xfrm>
        </p:grpSpPr>
        <p:grpSp>
          <p:nvGrpSpPr>
            <p:cNvPr id="11670" name="Google Shape;11670;p78"/>
            <p:cNvGrpSpPr/>
            <p:nvPr/>
          </p:nvGrpSpPr>
          <p:grpSpPr>
            <a:xfrm>
              <a:off x="729238" y="1179665"/>
              <a:ext cx="80700" cy="1526144"/>
              <a:chOff x="729238" y="1179665"/>
              <a:chExt cx="80700" cy="1526144"/>
            </a:xfrm>
          </p:grpSpPr>
          <p:sp>
            <p:nvSpPr>
              <p:cNvPr id="11671" name="Google Shape;11671;p7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8"/>
            <p:cNvGrpSpPr/>
            <p:nvPr/>
          </p:nvGrpSpPr>
          <p:grpSpPr>
            <a:xfrm>
              <a:off x="903098" y="1179665"/>
              <a:ext cx="80700" cy="1526144"/>
              <a:chOff x="903098" y="1179665"/>
              <a:chExt cx="80700" cy="1526144"/>
            </a:xfrm>
          </p:grpSpPr>
          <p:sp>
            <p:nvSpPr>
              <p:cNvPr id="11682" name="Google Shape;11682;p7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78"/>
            <p:cNvGrpSpPr/>
            <p:nvPr/>
          </p:nvGrpSpPr>
          <p:grpSpPr>
            <a:xfrm>
              <a:off x="1076958" y="1179665"/>
              <a:ext cx="80700" cy="1526144"/>
              <a:chOff x="1076958" y="1179665"/>
              <a:chExt cx="80700" cy="1526144"/>
            </a:xfrm>
          </p:grpSpPr>
          <p:sp>
            <p:nvSpPr>
              <p:cNvPr id="11693" name="Google Shape;11693;p7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8"/>
            <p:cNvGrpSpPr/>
            <p:nvPr/>
          </p:nvGrpSpPr>
          <p:grpSpPr>
            <a:xfrm>
              <a:off x="1247707" y="1179665"/>
              <a:ext cx="80700" cy="1526144"/>
              <a:chOff x="1247707" y="1179665"/>
              <a:chExt cx="80700" cy="1526144"/>
            </a:xfrm>
          </p:grpSpPr>
          <p:sp>
            <p:nvSpPr>
              <p:cNvPr id="11704" name="Google Shape;11704;p7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78"/>
            <p:cNvGrpSpPr/>
            <p:nvPr/>
          </p:nvGrpSpPr>
          <p:grpSpPr>
            <a:xfrm>
              <a:off x="1421567" y="1179665"/>
              <a:ext cx="80700" cy="1526144"/>
              <a:chOff x="1421567" y="1179665"/>
              <a:chExt cx="80700" cy="1526144"/>
            </a:xfrm>
          </p:grpSpPr>
          <p:sp>
            <p:nvSpPr>
              <p:cNvPr id="11715" name="Google Shape;11715;p7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78"/>
            <p:cNvGrpSpPr/>
            <p:nvPr/>
          </p:nvGrpSpPr>
          <p:grpSpPr>
            <a:xfrm>
              <a:off x="1592327" y="1179665"/>
              <a:ext cx="80700" cy="1526144"/>
              <a:chOff x="1592327" y="1179665"/>
              <a:chExt cx="80700" cy="1526144"/>
            </a:xfrm>
          </p:grpSpPr>
          <p:sp>
            <p:nvSpPr>
              <p:cNvPr id="11726" name="Google Shape;11726;p7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78"/>
            <p:cNvGrpSpPr/>
            <p:nvPr/>
          </p:nvGrpSpPr>
          <p:grpSpPr>
            <a:xfrm>
              <a:off x="1766187" y="1179665"/>
              <a:ext cx="80700" cy="1526144"/>
              <a:chOff x="1766187" y="1179665"/>
              <a:chExt cx="80700" cy="1526144"/>
            </a:xfrm>
          </p:grpSpPr>
          <p:sp>
            <p:nvSpPr>
              <p:cNvPr id="11737" name="Google Shape;11737;p7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78"/>
            <p:cNvGrpSpPr/>
            <p:nvPr/>
          </p:nvGrpSpPr>
          <p:grpSpPr>
            <a:xfrm>
              <a:off x="1936935" y="1179665"/>
              <a:ext cx="80700" cy="1526144"/>
              <a:chOff x="1936935" y="1179665"/>
              <a:chExt cx="80700" cy="1526144"/>
            </a:xfrm>
          </p:grpSpPr>
          <p:sp>
            <p:nvSpPr>
              <p:cNvPr id="11748" name="Google Shape;11748;p7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78"/>
            <p:cNvGrpSpPr/>
            <p:nvPr/>
          </p:nvGrpSpPr>
          <p:grpSpPr>
            <a:xfrm>
              <a:off x="2110795" y="1179665"/>
              <a:ext cx="80700" cy="1526144"/>
              <a:chOff x="2110795" y="1179665"/>
              <a:chExt cx="80700" cy="1526144"/>
            </a:xfrm>
          </p:grpSpPr>
          <p:sp>
            <p:nvSpPr>
              <p:cNvPr id="11759" name="Google Shape;11759;p7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9" name="Google Shape;11769;p78"/>
            <p:cNvGrpSpPr/>
            <p:nvPr/>
          </p:nvGrpSpPr>
          <p:grpSpPr>
            <a:xfrm>
              <a:off x="2284655" y="1179665"/>
              <a:ext cx="80700" cy="1526144"/>
              <a:chOff x="2284655" y="1179665"/>
              <a:chExt cx="80700" cy="1526144"/>
            </a:xfrm>
          </p:grpSpPr>
          <p:sp>
            <p:nvSpPr>
              <p:cNvPr id="11770" name="Google Shape;11770;p7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80" name="Google Shape;11780;p78"/>
          <p:cNvGrpSpPr/>
          <p:nvPr/>
        </p:nvGrpSpPr>
        <p:grpSpPr>
          <a:xfrm>
            <a:off x="2623904" y="1198803"/>
            <a:ext cx="1364248" cy="1102133"/>
            <a:chOff x="2623904" y="1198803"/>
            <a:chExt cx="1364248" cy="1102133"/>
          </a:xfrm>
        </p:grpSpPr>
        <p:grpSp>
          <p:nvGrpSpPr>
            <p:cNvPr id="11781" name="Google Shape;11781;p78"/>
            <p:cNvGrpSpPr/>
            <p:nvPr/>
          </p:nvGrpSpPr>
          <p:grpSpPr>
            <a:xfrm>
              <a:off x="2623907" y="1198803"/>
              <a:ext cx="1364245" cy="273000"/>
              <a:chOff x="2623907" y="1198803"/>
              <a:chExt cx="1364245" cy="273000"/>
            </a:xfrm>
          </p:grpSpPr>
          <p:sp>
            <p:nvSpPr>
              <p:cNvPr id="11782" name="Google Shape;11782;p7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78"/>
            <p:cNvGrpSpPr/>
            <p:nvPr/>
          </p:nvGrpSpPr>
          <p:grpSpPr>
            <a:xfrm>
              <a:off x="2623904" y="1476964"/>
              <a:ext cx="1364245" cy="273000"/>
              <a:chOff x="2623904" y="1476964"/>
              <a:chExt cx="1364245" cy="273000"/>
            </a:xfrm>
          </p:grpSpPr>
          <p:sp>
            <p:nvSpPr>
              <p:cNvPr id="11788" name="Google Shape;11788;p7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78"/>
            <p:cNvGrpSpPr/>
            <p:nvPr/>
          </p:nvGrpSpPr>
          <p:grpSpPr>
            <a:xfrm>
              <a:off x="2623907" y="1749775"/>
              <a:ext cx="1364245" cy="273000"/>
              <a:chOff x="2623907" y="1749775"/>
              <a:chExt cx="1364245" cy="273000"/>
            </a:xfrm>
          </p:grpSpPr>
          <p:sp>
            <p:nvSpPr>
              <p:cNvPr id="11794" name="Google Shape;11794;p7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78"/>
            <p:cNvGrpSpPr/>
            <p:nvPr/>
          </p:nvGrpSpPr>
          <p:grpSpPr>
            <a:xfrm>
              <a:off x="2623904" y="2027936"/>
              <a:ext cx="1364245" cy="273000"/>
              <a:chOff x="2623904" y="2027936"/>
              <a:chExt cx="1364245" cy="273000"/>
            </a:xfrm>
          </p:grpSpPr>
          <p:sp>
            <p:nvSpPr>
              <p:cNvPr id="11800" name="Google Shape;11800;p7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05" name="Google Shape;11805;p78"/>
          <p:cNvGrpSpPr/>
          <p:nvPr/>
        </p:nvGrpSpPr>
        <p:grpSpPr>
          <a:xfrm>
            <a:off x="2613365" y="2657876"/>
            <a:ext cx="1387541" cy="159124"/>
            <a:chOff x="3200660" y="2180272"/>
            <a:chExt cx="2563824" cy="378237"/>
          </a:xfrm>
        </p:grpSpPr>
        <p:sp>
          <p:nvSpPr>
            <p:cNvPr id="11806" name="Google Shape;11806;p7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4" name="Google Shape;11824;p78"/>
          <p:cNvGrpSpPr/>
          <p:nvPr/>
        </p:nvGrpSpPr>
        <p:grpSpPr>
          <a:xfrm>
            <a:off x="2609890" y="2935640"/>
            <a:ext cx="1390502" cy="159625"/>
            <a:chOff x="3530150" y="2790075"/>
            <a:chExt cx="1962600" cy="225300"/>
          </a:xfrm>
        </p:grpSpPr>
        <p:sp>
          <p:nvSpPr>
            <p:cNvPr id="11825" name="Google Shape;11825;p7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7" name="Google Shape;11827;p78"/>
          <p:cNvGrpSpPr/>
          <p:nvPr/>
        </p:nvGrpSpPr>
        <p:grpSpPr>
          <a:xfrm>
            <a:off x="2609948" y="3213905"/>
            <a:ext cx="1411629" cy="154175"/>
            <a:chOff x="3558802" y="4011244"/>
            <a:chExt cx="1866000" cy="111600"/>
          </a:xfrm>
        </p:grpSpPr>
        <p:sp>
          <p:nvSpPr>
            <p:cNvPr id="11828" name="Google Shape;11828;p7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78"/>
          <p:cNvGrpSpPr/>
          <p:nvPr/>
        </p:nvGrpSpPr>
        <p:grpSpPr>
          <a:xfrm>
            <a:off x="2610235" y="2419475"/>
            <a:ext cx="1383503" cy="119761"/>
            <a:chOff x="3465975" y="2270258"/>
            <a:chExt cx="1986364" cy="171947"/>
          </a:xfrm>
        </p:grpSpPr>
        <p:sp>
          <p:nvSpPr>
            <p:cNvPr id="11831" name="Google Shape;11831;p7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78"/>
          <p:cNvGrpSpPr/>
          <p:nvPr/>
        </p:nvGrpSpPr>
        <p:grpSpPr>
          <a:xfrm>
            <a:off x="2621243" y="3783248"/>
            <a:ext cx="1369531" cy="195460"/>
            <a:chOff x="723300" y="4253549"/>
            <a:chExt cx="2276482" cy="324900"/>
          </a:xfrm>
        </p:grpSpPr>
        <p:sp>
          <p:nvSpPr>
            <p:cNvPr id="11840" name="Google Shape;11840;p7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78"/>
          <p:cNvGrpSpPr/>
          <p:nvPr/>
        </p:nvGrpSpPr>
        <p:grpSpPr>
          <a:xfrm>
            <a:off x="2610803" y="3484489"/>
            <a:ext cx="1389066" cy="180119"/>
            <a:chOff x="705948" y="3788465"/>
            <a:chExt cx="2308953" cy="299400"/>
          </a:xfrm>
        </p:grpSpPr>
        <p:sp>
          <p:nvSpPr>
            <p:cNvPr id="11846" name="Google Shape;11846;p7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78"/>
          <p:cNvGrpSpPr/>
          <p:nvPr/>
        </p:nvGrpSpPr>
        <p:grpSpPr>
          <a:xfrm>
            <a:off x="4207794" y="2088443"/>
            <a:ext cx="1433821" cy="191501"/>
            <a:chOff x="4273350" y="2088443"/>
            <a:chExt cx="1433821" cy="191501"/>
          </a:xfrm>
        </p:grpSpPr>
        <p:grpSp>
          <p:nvGrpSpPr>
            <p:cNvPr id="11852" name="Google Shape;11852;p78"/>
            <p:cNvGrpSpPr/>
            <p:nvPr/>
          </p:nvGrpSpPr>
          <p:grpSpPr>
            <a:xfrm>
              <a:off x="4273350" y="2088443"/>
              <a:ext cx="1433821" cy="0"/>
              <a:chOff x="5224975" y="2962250"/>
              <a:chExt cx="1544400" cy="0"/>
            </a:xfrm>
          </p:grpSpPr>
          <p:cxnSp>
            <p:nvCxnSpPr>
              <p:cNvPr id="11853" name="Google Shape;11853;p7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1854" name="Google Shape;11854;p7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1855" name="Google Shape;11855;p78"/>
            <p:cNvGrpSpPr/>
            <p:nvPr/>
          </p:nvGrpSpPr>
          <p:grpSpPr>
            <a:xfrm>
              <a:off x="4273350" y="2279944"/>
              <a:ext cx="1433821" cy="0"/>
              <a:chOff x="5224975" y="2962250"/>
              <a:chExt cx="1544400" cy="0"/>
            </a:xfrm>
          </p:grpSpPr>
          <p:cxnSp>
            <p:nvCxnSpPr>
              <p:cNvPr id="11856" name="Google Shape;11856;p7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1857" name="Google Shape;11857;p7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1858" name="Google Shape;11858;p78"/>
          <p:cNvGrpSpPr/>
          <p:nvPr/>
        </p:nvGrpSpPr>
        <p:grpSpPr>
          <a:xfrm>
            <a:off x="2658741" y="4097347"/>
            <a:ext cx="1304609" cy="294074"/>
            <a:chOff x="2658741" y="4097347"/>
            <a:chExt cx="1304609" cy="294074"/>
          </a:xfrm>
        </p:grpSpPr>
        <p:grpSp>
          <p:nvGrpSpPr>
            <p:cNvPr id="11859" name="Google Shape;11859;p78"/>
            <p:cNvGrpSpPr/>
            <p:nvPr/>
          </p:nvGrpSpPr>
          <p:grpSpPr>
            <a:xfrm>
              <a:off x="2658741" y="4097347"/>
              <a:ext cx="118572" cy="294074"/>
              <a:chOff x="3343310" y="4475555"/>
              <a:chExt cx="127717" cy="316753"/>
            </a:xfrm>
          </p:grpSpPr>
          <p:sp>
            <p:nvSpPr>
              <p:cNvPr id="11860" name="Google Shape;11860;p7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78"/>
            <p:cNvGrpSpPr/>
            <p:nvPr/>
          </p:nvGrpSpPr>
          <p:grpSpPr>
            <a:xfrm>
              <a:off x="3815519" y="4098388"/>
              <a:ext cx="147831" cy="291991"/>
              <a:chOff x="3527539" y="4476677"/>
              <a:chExt cx="159232" cy="314510"/>
            </a:xfrm>
          </p:grpSpPr>
          <p:sp>
            <p:nvSpPr>
              <p:cNvPr id="11863" name="Google Shape;11863;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78"/>
            <p:cNvGrpSpPr/>
            <p:nvPr/>
          </p:nvGrpSpPr>
          <p:grpSpPr>
            <a:xfrm>
              <a:off x="3511696" y="4098388"/>
              <a:ext cx="147831" cy="291991"/>
              <a:chOff x="3527539" y="4476677"/>
              <a:chExt cx="159232" cy="314510"/>
            </a:xfrm>
          </p:grpSpPr>
          <p:sp>
            <p:nvSpPr>
              <p:cNvPr id="11866" name="Google Shape;11866;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78"/>
            <p:cNvGrpSpPr/>
            <p:nvPr/>
          </p:nvGrpSpPr>
          <p:grpSpPr>
            <a:xfrm>
              <a:off x="3207874" y="4098388"/>
              <a:ext cx="147831" cy="291991"/>
              <a:chOff x="3527539" y="4476677"/>
              <a:chExt cx="159232" cy="314510"/>
            </a:xfrm>
          </p:grpSpPr>
          <p:sp>
            <p:nvSpPr>
              <p:cNvPr id="11869" name="Google Shape;11869;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78"/>
            <p:cNvGrpSpPr/>
            <p:nvPr/>
          </p:nvGrpSpPr>
          <p:grpSpPr>
            <a:xfrm>
              <a:off x="2933305" y="4097347"/>
              <a:ext cx="118572" cy="294074"/>
              <a:chOff x="3343310" y="4475555"/>
              <a:chExt cx="127717" cy="316753"/>
            </a:xfrm>
          </p:grpSpPr>
          <p:sp>
            <p:nvSpPr>
              <p:cNvPr id="11872" name="Google Shape;11872;p7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74" name="Google Shape;11874;p78"/>
          <p:cNvGrpSpPr/>
          <p:nvPr/>
        </p:nvGrpSpPr>
        <p:grpSpPr>
          <a:xfrm>
            <a:off x="4209349" y="1176041"/>
            <a:ext cx="1430711" cy="751237"/>
            <a:chOff x="5159450" y="1919950"/>
            <a:chExt cx="1541050" cy="862500"/>
          </a:xfrm>
        </p:grpSpPr>
        <p:sp>
          <p:nvSpPr>
            <p:cNvPr id="11875" name="Google Shape;11875;p7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876" name="Google Shape;11876;p78"/>
            <p:cNvGrpSpPr/>
            <p:nvPr/>
          </p:nvGrpSpPr>
          <p:grpSpPr>
            <a:xfrm>
              <a:off x="5159450" y="1919950"/>
              <a:ext cx="1541050" cy="862500"/>
              <a:chOff x="5159450" y="1919950"/>
              <a:chExt cx="1541050" cy="862500"/>
            </a:xfrm>
          </p:grpSpPr>
          <p:cxnSp>
            <p:nvCxnSpPr>
              <p:cNvPr id="11877" name="Google Shape;11877;p7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878" name="Google Shape;11878;p7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879" name="Google Shape;11879;p78"/>
          <p:cNvGrpSpPr/>
          <p:nvPr/>
        </p:nvGrpSpPr>
        <p:grpSpPr>
          <a:xfrm>
            <a:off x="4257486" y="2439811"/>
            <a:ext cx="1334436" cy="967914"/>
            <a:chOff x="4294923" y="2439811"/>
            <a:chExt cx="1334436" cy="967914"/>
          </a:xfrm>
        </p:grpSpPr>
        <p:grpSp>
          <p:nvGrpSpPr>
            <p:cNvPr id="11880" name="Google Shape;11880;p78"/>
            <p:cNvGrpSpPr/>
            <p:nvPr/>
          </p:nvGrpSpPr>
          <p:grpSpPr>
            <a:xfrm>
              <a:off x="4960455" y="2469658"/>
              <a:ext cx="668904" cy="885524"/>
              <a:chOff x="4960455" y="2469658"/>
              <a:chExt cx="668904" cy="885524"/>
            </a:xfrm>
          </p:grpSpPr>
          <p:sp>
            <p:nvSpPr>
              <p:cNvPr id="11881" name="Google Shape;11881;p7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78"/>
            <p:cNvGrpSpPr/>
            <p:nvPr/>
          </p:nvGrpSpPr>
          <p:grpSpPr>
            <a:xfrm>
              <a:off x="4294923" y="2469658"/>
              <a:ext cx="668951" cy="885524"/>
              <a:chOff x="4294923" y="2469658"/>
              <a:chExt cx="668951" cy="885524"/>
            </a:xfrm>
          </p:grpSpPr>
          <p:sp>
            <p:nvSpPr>
              <p:cNvPr id="11888" name="Google Shape;11888;p7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4" name="Google Shape;11894;p7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78"/>
          <p:cNvGrpSpPr/>
          <p:nvPr/>
        </p:nvGrpSpPr>
        <p:grpSpPr>
          <a:xfrm>
            <a:off x="4243690" y="3494256"/>
            <a:ext cx="1430949" cy="897289"/>
            <a:chOff x="4351371" y="3547942"/>
            <a:chExt cx="1345130" cy="843475"/>
          </a:xfrm>
        </p:grpSpPr>
        <p:grpSp>
          <p:nvGrpSpPr>
            <p:cNvPr id="11896" name="Google Shape;11896;p78"/>
            <p:cNvGrpSpPr/>
            <p:nvPr/>
          </p:nvGrpSpPr>
          <p:grpSpPr>
            <a:xfrm>
              <a:off x="4351371" y="4209917"/>
              <a:ext cx="1345130" cy="181500"/>
              <a:chOff x="4351371" y="4209917"/>
              <a:chExt cx="1345130" cy="181500"/>
            </a:xfrm>
          </p:grpSpPr>
          <p:sp>
            <p:nvSpPr>
              <p:cNvPr id="11897" name="Google Shape;11897;p7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898" name="Google Shape;11898;p7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1899" name="Google Shape;11899;p78"/>
            <p:cNvGrpSpPr/>
            <p:nvPr/>
          </p:nvGrpSpPr>
          <p:grpSpPr>
            <a:xfrm>
              <a:off x="4403010" y="3985221"/>
              <a:ext cx="1109518" cy="181500"/>
              <a:chOff x="4403010" y="3985221"/>
              <a:chExt cx="1109518" cy="181500"/>
            </a:xfrm>
          </p:grpSpPr>
          <p:sp>
            <p:nvSpPr>
              <p:cNvPr id="11900" name="Google Shape;11900;p7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01" name="Google Shape;11901;p7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1902" name="Google Shape;11902;p78"/>
            <p:cNvGrpSpPr/>
            <p:nvPr/>
          </p:nvGrpSpPr>
          <p:grpSpPr>
            <a:xfrm>
              <a:off x="4618704" y="3766582"/>
              <a:ext cx="807858" cy="181500"/>
              <a:chOff x="4618704" y="3766582"/>
              <a:chExt cx="807858" cy="181500"/>
            </a:xfrm>
          </p:grpSpPr>
          <p:sp>
            <p:nvSpPr>
              <p:cNvPr id="11903" name="Google Shape;11903;p7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04" name="Google Shape;11904;p7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1905" name="Google Shape;11905;p78"/>
            <p:cNvGrpSpPr/>
            <p:nvPr/>
          </p:nvGrpSpPr>
          <p:grpSpPr>
            <a:xfrm>
              <a:off x="4735238" y="3547942"/>
              <a:ext cx="462839" cy="181500"/>
              <a:chOff x="4735238" y="3547942"/>
              <a:chExt cx="462839" cy="181500"/>
            </a:xfrm>
          </p:grpSpPr>
          <p:sp>
            <p:nvSpPr>
              <p:cNvPr id="11906" name="Google Shape;11906;p7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07" name="Google Shape;11907;p7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1908" name="Google Shape;11908;p78"/>
          <p:cNvGrpSpPr/>
          <p:nvPr/>
        </p:nvGrpSpPr>
        <p:grpSpPr>
          <a:xfrm>
            <a:off x="7420047" y="2429580"/>
            <a:ext cx="1020955" cy="928853"/>
            <a:chOff x="926675" y="238125"/>
            <a:chExt cx="5755100" cy="5232975"/>
          </a:xfrm>
        </p:grpSpPr>
        <p:sp>
          <p:nvSpPr>
            <p:cNvPr id="11909" name="Google Shape;11909;p7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78"/>
          <p:cNvGrpSpPr/>
          <p:nvPr/>
        </p:nvGrpSpPr>
        <p:grpSpPr>
          <a:xfrm>
            <a:off x="727421" y="2828315"/>
            <a:ext cx="1695374" cy="1560837"/>
            <a:chOff x="727421" y="2828315"/>
            <a:chExt cx="1695374" cy="1560837"/>
          </a:xfrm>
        </p:grpSpPr>
        <p:grpSp>
          <p:nvGrpSpPr>
            <p:cNvPr id="11914" name="Google Shape;11914;p78"/>
            <p:cNvGrpSpPr/>
            <p:nvPr/>
          </p:nvGrpSpPr>
          <p:grpSpPr>
            <a:xfrm>
              <a:off x="727421" y="2828315"/>
              <a:ext cx="1695374" cy="1560837"/>
              <a:chOff x="734799" y="2782450"/>
              <a:chExt cx="1571100" cy="1577400"/>
            </a:xfrm>
          </p:grpSpPr>
          <p:cxnSp>
            <p:nvCxnSpPr>
              <p:cNvPr id="11915" name="Google Shape;11915;p7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916" name="Google Shape;11916;p7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917" name="Google Shape;11917;p78"/>
            <p:cNvGrpSpPr/>
            <p:nvPr/>
          </p:nvGrpSpPr>
          <p:grpSpPr>
            <a:xfrm>
              <a:off x="819108" y="2882501"/>
              <a:ext cx="1556791" cy="1426186"/>
              <a:chOff x="819108" y="2882501"/>
              <a:chExt cx="1556791" cy="1426186"/>
            </a:xfrm>
          </p:grpSpPr>
          <p:grpSp>
            <p:nvGrpSpPr>
              <p:cNvPr id="11918" name="Google Shape;11918;p78"/>
              <p:cNvGrpSpPr/>
              <p:nvPr/>
            </p:nvGrpSpPr>
            <p:grpSpPr>
              <a:xfrm>
                <a:off x="819108" y="2882501"/>
                <a:ext cx="103104" cy="1426186"/>
                <a:chOff x="4674013" y="3100904"/>
                <a:chExt cx="122758" cy="1698043"/>
              </a:xfrm>
            </p:grpSpPr>
            <p:sp>
              <p:nvSpPr>
                <p:cNvPr id="11919" name="Google Shape;11919;p7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78"/>
              <p:cNvGrpSpPr/>
              <p:nvPr/>
            </p:nvGrpSpPr>
            <p:grpSpPr>
              <a:xfrm>
                <a:off x="1062475" y="2882501"/>
                <a:ext cx="103104" cy="1426186"/>
                <a:chOff x="4940438" y="3100904"/>
                <a:chExt cx="122758" cy="1698043"/>
              </a:xfrm>
            </p:grpSpPr>
            <p:sp>
              <p:nvSpPr>
                <p:cNvPr id="11927" name="Google Shape;11927;p7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78"/>
              <p:cNvGrpSpPr/>
              <p:nvPr/>
            </p:nvGrpSpPr>
            <p:grpSpPr>
              <a:xfrm>
                <a:off x="1299324" y="2882501"/>
                <a:ext cx="103104" cy="1426186"/>
                <a:chOff x="5206863" y="3100904"/>
                <a:chExt cx="122758" cy="1698043"/>
              </a:xfrm>
            </p:grpSpPr>
            <p:sp>
              <p:nvSpPr>
                <p:cNvPr id="11935" name="Google Shape;11935;p7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78"/>
              <p:cNvGrpSpPr/>
              <p:nvPr/>
            </p:nvGrpSpPr>
            <p:grpSpPr>
              <a:xfrm>
                <a:off x="1786057" y="2882501"/>
                <a:ext cx="103104" cy="1426186"/>
                <a:chOff x="6006138" y="3143629"/>
                <a:chExt cx="122758" cy="1698043"/>
              </a:xfrm>
            </p:grpSpPr>
            <p:sp>
              <p:nvSpPr>
                <p:cNvPr id="11943" name="Google Shape;11943;p7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78"/>
              <p:cNvGrpSpPr/>
              <p:nvPr/>
            </p:nvGrpSpPr>
            <p:grpSpPr>
              <a:xfrm>
                <a:off x="2029422" y="2882501"/>
                <a:ext cx="103104" cy="1426186"/>
                <a:chOff x="6805413" y="3100904"/>
                <a:chExt cx="122758" cy="1698043"/>
              </a:xfrm>
            </p:grpSpPr>
            <p:sp>
              <p:nvSpPr>
                <p:cNvPr id="11951" name="Google Shape;11951;p7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78"/>
              <p:cNvGrpSpPr/>
              <p:nvPr/>
            </p:nvGrpSpPr>
            <p:grpSpPr>
              <a:xfrm>
                <a:off x="2272795" y="2882501"/>
                <a:ext cx="103104" cy="1426186"/>
                <a:chOff x="5206863" y="3100904"/>
                <a:chExt cx="122758" cy="1698043"/>
              </a:xfrm>
            </p:grpSpPr>
            <p:sp>
              <p:nvSpPr>
                <p:cNvPr id="11959" name="Google Shape;11959;p7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8"/>
              <p:cNvGrpSpPr/>
              <p:nvPr/>
            </p:nvGrpSpPr>
            <p:grpSpPr>
              <a:xfrm>
                <a:off x="1542694" y="2882501"/>
                <a:ext cx="103104" cy="1426186"/>
                <a:chOff x="6006138" y="3143629"/>
                <a:chExt cx="122758" cy="1698043"/>
              </a:xfrm>
            </p:grpSpPr>
            <p:sp>
              <p:nvSpPr>
                <p:cNvPr id="11967" name="Google Shape;11967;p7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974" name="Google Shape;11974;p78"/>
          <p:cNvGrpSpPr/>
          <p:nvPr/>
        </p:nvGrpSpPr>
        <p:grpSpPr>
          <a:xfrm>
            <a:off x="5683472" y="3518037"/>
            <a:ext cx="2749952" cy="870677"/>
            <a:chOff x="238125" y="1725700"/>
            <a:chExt cx="7139025" cy="2260325"/>
          </a:xfrm>
        </p:grpSpPr>
        <p:sp>
          <p:nvSpPr>
            <p:cNvPr id="11975" name="Google Shape;11975;p7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78"/>
          <p:cNvGrpSpPr/>
          <p:nvPr/>
        </p:nvGrpSpPr>
        <p:grpSpPr>
          <a:xfrm>
            <a:off x="5953636" y="2459783"/>
            <a:ext cx="1105452" cy="916747"/>
            <a:chOff x="5249100" y="1210600"/>
            <a:chExt cx="3502700" cy="2904775"/>
          </a:xfrm>
        </p:grpSpPr>
        <p:sp>
          <p:nvSpPr>
            <p:cNvPr id="11986" name="Google Shape;11986;p7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90" name="Google Shape;11990;p7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1991" name="Google Shape;11991;p7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1992" name="Google Shape;11992;p7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1993" name="Google Shape;11993;p7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1994" name="Google Shape;11994;p7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78"/>
          <p:cNvGrpSpPr/>
          <p:nvPr/>
        </p:nvGrpSpPr>
        <p:grpSpPr>
          <a:xfrm>
            <a:off x="7136183" y="1179201"/>
            <a:ext cx="1304650" cy="1124856"/>
            <a:chOff x="7287122" y="1165658"/>
            <a:chExt cx="1219413" cy="1051365"/>
          </a:xfrm>
        </p:grpSpPr>
        <p:grpSp>
          <p:nvGrpSpPr>
            <p:cNvPr id="11996" name="Google Shape;11996;p78"/>
            <p:cNvGrpSpPr/>
            <p:nvPr/>
          </p:nvGrpSpPr>
          <p:grpSpPr>
            <a:xfrm>
              <a:off x="7287122" y="1969723"/>
              <a:ext cx="1219413" cy="247300"/>
              <a:chOff x="7287122" y="1969723"/>
              <a:chExt cx="1219413" cy="247300"/>
            </a:xfrm>
          </p:grpSpPr>
          <p:sp>
            <p:nvSpPr>
              <p:cNvPr id="11997" name="Google Shape;11997;p7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8" name="Google Shape;11998;p78"/>
              <p:cNvGrpSpPr/>
              <p:nvPr/>
            </p:nvGrpSpPr>
            <p:grpSpPr>
              <a:xfrm>
                <a:off x="7287122" y="2063892"/>
                <a:ext cx="1151753" cy="73428"/>
                <a:chOff x="7287122" y="2063892"/>
                <a:chExt cx="1151753" cy="73428"/>
              </a:xfrm>
            </p:grpSpPr>
            <p:sp>
              <p:nvSpPr>
                <p:cNvPr id="11999" name="Google Shape;11999;p7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00" name="Google Shape;12000;p7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2001" name="Google Shape;12001;p78"/>
            <p:cNvGrpSpPr/>
            <p:nvPr/>
          </p:nvGrpSpPr>
          <p:grpSpPr>
            <a:xfrm>
              <a:off x="7287122" y="1712201"/>
              <a:ext cx="1219403" cy="246767"/>
              <a:chOff x="7287122" y="1712201"/>
              <a:chExt cx="1219403" cy="246767"/>
            </a:xfrm>
          </p:grpSpPr>
          <p:sp>
            <p:nvSpPr>
              <p:cNvPr id="12002" name="Google Shape;12002;p7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3" name="Google Shape;12003;p78"/>
              <p:cNvGrpSpPr/>
              <p:nvPr/>
            </p:nvGrpSpPr>
            <p:grpSpPr>
              <a:xfrm>
                <a:off x="7287122" y="1842861"/>
                <a:ext cx="1005303" cy="73419"/>
                <a:chOff x="7287122" y="1842861"/>
                <a:chExt cx="1005303" cy="73419"/>
              </a:xfrm>
            </p:grpSpPr>
            <p:sp>
              <p:nvSpPr>
                <p:cNvPr id="12004" name="Google Shape;12004;p7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05" name="Google Shape;12005;p7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2006" name="Google Shape;12006;p78"/>
            <p:cNvGrpSpPr/>
            <p:nvPr/>
          </p:nvGrpSpPr>
          <p:grpSpPr>
            <a:xfrm>
              <a:off x="7287122" y="1447520"/>
              <a:ext cx="1219403" cy="286667"/>
              <a:chOff x="7287122" y="1447520"/>
              <a:chExt cx="1219403" cy="286667"/>
            </a:xfrm>
          </p:grpSpPr>
          <p:sp>
            <p:nvSpPr>
              <p:cNvPr id="12007" name="Google Shape;12007;p7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8" name="Google Shape;12008;p78"/>
              <p:cNvGrpSpPr/>
              <p:nvPr/>
            </p:nvGrpSpPr>
            <p:grpSpPr>
              <a:xfrm>
                <a:off x="7287122" y="1581977"/>
                <a:ext cx="852803" cy="73428"/>
                <a:chOff x="7287122" y="1581977"/>
                <a:chExt cx="852803" cy="73428"/>
              </a:xfrm>
            </p:grpSpPr>
            <p:sp>
              <p:nvSpPr>
                <p:cNvPr id="12009" name="Google Shape;12009;p7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10" name="Google Shape;12010;p7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2011" name="Google Shape;12011;p78"/>
            <p:cNvGrpSpPr/>
            <p:nvPr/>
          </p:nvGrpSpPr>
          <p:grpSpPr>
            <a:xfrm>
              <a:off x="7287122" y="1165658"/>
              <a:ext cx="1219403" cy="344253"/>
              <a:chOff x="7287122" y="1165658"/>
              <a:chExt cx="1219403" cy="344253"/>
            </a:xfrm>
          </p:grpSpPr>
          <p:sp>
            <p:nvSpPr>
              <p:cNvPr id="12012" name="Google Shape;12012;p7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3" name="Google Shape;12013;p78"/>
              <p:cNvGrpSpPr/>
              <p:nvPr/>
            </p:nvGrpSpPr>
            <p:grpSpPr>
              <a:xfrm>
                <a:off x="7287122" y="1341025"/>
                <a:ext cx="695703" cy="73419"/>
                <a:chOff x="7287122" y="1341025"/>
                <a:chExt cx="695703" cy="73419"/>
              </a:xfrm>
            </p:grpSpPr>
            <p:sp>
              <p:nvSpPr>
                <p:cNvPr id="12014" name="Google Shape;12014;p7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15" name="Google Shape;12015;p7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2016" name="Google Shape;12016;p78"/>
          <p:cNvGrpSpPr/>
          <p:nvPr/>
        </p:nvGrpSpPr>
        <p:grpSpPr>
          <a:xfrm>
            <a:off x="5802676" y="1185224"/>
            <a:ext cx="1397729" cy="1098540"/>
            <a:chOff x="5900602" y="1193063"/>
            <a:chExt cx="1299851" cy="1021707"/>
          </a:xfrm>
        </p:grpSpPr>
        <p:grpSp>
          <p:nvGrpSpPr>
            <p:cNvPr id="12017" name="Google Shape;12017;p78"/>
            <p:cNvGrpSpPr/>
            <p:nvPr/>
          </p:nvGrpSpPr>
          <p:grpSpPr>
            <a:xfrm>
              <a:off x="6520337" y="1193063"/>
              <a:ext cx="341815" cy="799959"/>
              <a:chOff x="6520337" y="1193063"/>
              <a:chExt cx="341815" cy="799959"/>
            </a:xfrm>
          </p:grpSpPr>
          <p:grpSp>
            <p:nvGrpSpPr>
              <p:cNvPr id="12018" name="Google Shape;12018;p78"/>
              <p:cNvGrpSpPr/>
              <p:nvPr/>
            </p:nvGrpSpPr>
            <p:grpSpPr>
              <a:xfrm>
                <a:off x="6520337" y="1589527"/>
                <a:ext cx="213950" cy="403494"/>
                <a:chOff x="6520337" y="1589527"/>
                <a:chExt cx="213950" cy="403494"/>
              </a:xfrm>
            </p:grpSpPr>
            <p:sp>
              <p:nvSpPr>
                <p:cNvPr id="12019" name="Google Shape;12019;p7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8"/>
              <p:cNvGrpSpPr/>
              <p:nvPr/>
            </p:nvGrpSpPr>
            <p:grpSpPr>
              <a:xfrm>
                <a:off x="6577204" y="1193063"/>
                <a:ext cx="284947" cy="464512"/>
                <a:chOff x="6577204" y="1193063"/>
                <a:chExt cx="284947" cy="464512"/>
              </a:xfrm>
            </p:grpSpPr>
            <p:sp>
              <p:nvSpPr>
                <p:cNvPr id="12022" name="Google Shape;12022;p7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23" name="Google Shape;12023;p7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2024" name="Google Shape;12024;p78"/>
            <p:cNvGrpSpPr/>
            <p:nvPr/>
          </p:nvGrpSpPr>
          <p:grpSpPr>
            <a:xfrm>
              <a:off x="6238903" y="1193063"/>
              <a:ext cx="300475" cy="900152"/>
              <a:chOff x="6238903" y="1193063"/>
              <a:chExt cx="300475" cy="900152"/>
            </a:xfrm>
          </p:grpSpPr>
          <p:grpSp>
            <p:nvGrpSpPr>
              <p:cNvPr id="12025" name="Google Shape;12025;p78"/>
              <p:cNvGrpSpPr/>
              <p:nvPr/>
            </p:nvGrpSpPr>
            <p:grpSpPr>
              <a:xfrm>
                <a:off x="6290865" y="1489315"/>
                <a:ext cx="248514" cy="603900"/>
                <a:chOff x="6290865" y="1489315"/>
                <a:chExt cx="248514" cy="603900"/>
              </a:xfrm>
            </p:grpSpPr>
            <p:sp>
              <p:nvSpPr>
                <p:cNvPr id="12026" name="Google Shape;12026;p7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78"/>
              <p:cNvGrpSpPr/>
              <p:nvPr/>
            </p:nvGrpSpPr>
            <p:grpSpPr>
              <a:xfrm>
                <a:off x="6238903" y="1193063"/>
                <a:ext cx="284947" cy="333087"/>
                <a:chOff x="6238903" y="1193063"/>
                <a:chExt cx="284947" cy="333087"/>
              </a:xfrm>
            </p:grpSpPr>
            <p:sp>
              <p:nvSpPr>
                <p:cNvPr id="12029" name="Google Shape;12029;p7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30" name="Google Shape;12030;p7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2031" name="Google Shape;12031;p78"/>
            <p:cNvGrpSpPr/>
            <p:nvPr/>
          </p:nvGrpSpPr>
          <p:grpSpPr>
            <a:xfrm>
              <a:off x="5900602" y="1193063"/>
              <a:ext cx="444345" cy="1021707"/>
              <a:chOff x="5900602" y="1193063"/>
              <a:chExt cx="444345" cy="1021707"/>
            </a:xfrm>
          </p:grpSpPr>
          <p:grpSp>
            <p:nvGrpSpPr>
              <p:cNvPr id="12032" name="Google Shape;12032;p78"/>
              <p:cNvGrpSpPr/>
              <p:nvPr/>
            </p:nvGrpSpPr>
            <p:grpSpPr>
              <a:xfrm>
                <a:off x="6046501" y="1367785"/>
                <a:ext cx="298446" cy="846986"/>
                <a:chOff x="6046501" y="1367785"/>
                <a:chExt cx="298446" cy="846986"/>
              </a:xfrm>
            </p:grpSpPr>
            <p:sp>
              <p:nvSpPr>
                <p:cNvPr id="12033" name="Google Shape;12033;p7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78"/>
              <p:cNvGrpSpPr/>
              <p:nvPr/>
            </p:nvGrpSpPr>
            <p:grpSpPr>
              <a:xfrm>
                <a:off x="5900602" y="1193063"/>
                <a:ext cx="284947" cy="182312"/>
                <a:chOff x="5900602" y="1193063"/>
                <a:chExt cx="284947" cy="182312"/>
              </a:xfrm>
            </p:grpSpPr>
            <p:sp>
              <p:nvSpPr>
                <p:cNvPr id="12036" name="Google Shape;12036;p7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37" name="Google Shape;12037;p7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2038" name="Google Shape;12038;p78"/>
            <p:cNvGrpSpPr/>
            <p:nvPr/>
          </p:nvGrpSpPr>
          <p:grpSpPr>
            <a:xfrm>
              <a:off x="6738300" y="1193063"/>
              <a:ext cx="462153" cy="707634"/>
              <a:chOff x="6738300" y="1193063"/>
              <a:chExt cx="462153" cy="707634"/>
            </a:xfrm>
          </p:grpSpPr>
          <p:grpSp>
            <p:nvGrpSpPr>
              <p:cNvPr id="12039" name="Google Shape;12039;p78"/>
              <p:cNvGrpSpPr/>
              <p:nvPr/>
            </p:nvGrpSpPr>
            <p:grpSpPr>
              <a:xfrm>
                <a:off x="6915505" y="1193063"/>
                <a:ext cx="284947" cy="597387"/>
                <a:chOff x="6915505" y="1193063"/>
                <a:chExt cx="284947" cy="597387"/>
              </a:xfrm>
            </p:grpSpPr>
            <p:sp>
              <p:nvSpPr>
                <p:cNvPr id="12040" name="Google Shape;12040;p7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41" name="Google Shape;12041;p7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2042" name="Google Shape;12042;p78"/>
              <p:cNvGrpSpPr/>
              <p:nvPr/>
            </p:nvGrpSpPr>
            <p:grpSpPr>
              <a:xfrm>
                <a:off x="6738300" y="1684725"/>
                <a:ext cx="230066" cy="215971"/>
                <a:chOff x="6738300" y="1684725"/>
                <a:chExt cx="230066" cy="215971"/>
              </a:xfrm>
            </p:grpSpPr>
            <p:sp>
              <p:nvSpPr>
                <p:cNvPr id="12043" name="Google Shape;12043;p7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48"/>
        <p:cNvGrpSpPr/>
        <p:nvPr/>
      </p:nvGrpSpPr>
      <p:grpSpPr>
        <a:xfrm>
          <a:off x="0" y="0"/>
          <a:ext cx="0" cy="0"/>
          <a:chOff x="0" y="0"/>
          <a:chExt cx="0" cy="0"/>
        </a:xfrm>
      </p:grpSpPr>
      <p:sp>
        <p:nvSpPr>
          <p:cNvPr id="12049" name="Google Shape;12049;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2050" name="Google Shape;12050;p7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2051" name="Google Shape;12051;p79"/>
          <p:cNvGrpSpPr/>
          <p:nvPr/>
        </p:nvGrpSpPr>
        <p:grpSpPr>
          <a:xfrm>
            <a:off x="1267741" y="2287103"/>
            <a:ext cx="298169" cy="339253"/>
            <a:chOff x="1529350" y="258825"/>
            <a:chExt cx="423475" cy="481825"/>
          </a:xfrm>
        </p:grpSpPr>
        <p:sp>
          <p:nvSpPr>
            <p:cNvPr id="12052" name="Google Shape;12052;p79"/>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3" name="Google Shape;12053;p79"/>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54" name="Google Shape;12054;p79"/>
          <p:cNvGrpSpPr/>
          <p:nvPr/>
        </p:nvGrpSpPr>
        <p:grpSpPr>
          <a:xfrm>
            <a:off x="1660716" y="2367273"/>
            <a:ext cx="340890" cy="178912"/>
            <a:chOff x="2084325" y="363300"/>
            <a:chExt cx="484150" cy="254100"/>
          </a:xfrm>
        </p:grpSpPr>
        <p:sp>
          <p:nvSpPr>
            <p:cNvPr id="12055" name="Google Shape;12055;p79"/>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6" name="Google Shape;12056;p79"/>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57" name="Google Shape;12057;p79"/>
          <p:cNvGrpSpPr/>
          <p:nvPr/>
        </p:nvGrpSpPr>
        <p:grpSpPr>
          <a:xfrm>
            <a:off x="2110011" y="2287102"/>
            <a:ext cx="298169" cy="339253"/>
            <a:chOff x="2707500" y="249400"/>
            <a:chExt cx="423475" cy="481825"/>
          </a:xfrm>
        </p:grpSpPr>
        <p:sp>
          <p:nvSpPr>
            <p:cNvPr id="12058" name="Google Shape;12058;p79"/>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59" name="Google Shape;12059;p79"/>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60" name="Google Shape;12060;p79"/>
          <p:cNvGrpSpPr/>
          <p:nvPr/>
        </p:nvGrpSpPr>
        <p:grpSpPr>
          <a:xfrm>
            <a:off x="2912712" y="2287349"/>
            <a:ext cx="352349" cy="338760"/>
            <a:chOff x="3854700" y="249750"/>
            <a:chExt cx="500425" cy="481125"/>
          </a:xfrm>
        </p:grpSpPr>
        <p:sp>
          <p:nvSpPr>
            <p:cNvPr id="12061" name="Google Shape;12061;p79"/>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2" name="Google Shape;12062;p79"/>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3" name="Google Shape;12063;p79"/>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4" name="Google Shape;12064;p79"/>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5" name="Google Shape;12065;p79"/>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6" name="Google Shape;12066;p79"/>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7" name="Google Shape;12067;p79"/>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68" name="Google Shape;12068;p79"/>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69" name="Google Shape;12069;p79"/>
          <p:cNvGrpSpPr/>
          <p:nvPr/>
        </p:nvGrpSpPr>
        <p:grpSpPr>
          <a:xfrm>
            <a:off x="3330701" y="2287349"/>
            <a:ext cx="352349" cy="338760"/>
            <a:chOff x="4447550" y="249750"/>
            <a:chExt cx="500425" cy="481125"/>
          </a:xfrm>
        </p:grpSpPr>
        <p:sp>
          <p:nvSpPr>
            <p:cNvPr id="12070" name="Google Shape;12070;p79"/>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71" name="Google Shape;12071;p79"/>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72" name="Google Shape;12072;p79"/>
          <p:cNvGrpSpPr/>
          <p:nvPr/>
        </p:nvGrpSpPr>
        <p:grpSpPr>
          <a:xfrm>
            <a:off x="3759902" y="2287102"/>
            <a:ext cx="339253" cy="339253"/>
            <a:chOff x="5049725" y="249400"/>
            <a:chExt cx="481825" cy="481825"/>
          </a:xfrm>
        </p:grpSpPr>
        <p:sp>
          <p:nvSpPr>
            <p:cNvPr id="12073" name="Google Shape;12073;p79"/>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74" name="Google Shape;12074;p79"/>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75" name="Google Shape;12075;p79"/>
          <p:cNvGrpSpPr/>
          <p:nvPr/>
        </p:nvGrpSpPr>
        <p:grpSpPr>
          <a:xfrm>
            <a:off x="4173843" y="2287102"/>
            <a:ext cx="339253" cy="339253"/>
            <a:chOff x="5660400" y="238125"/>
            <a:chExt cx="481825" cy="481825"/>
          </a:xfrm>
        </p:grpSpPr>
        <p:sp>
          <p:nvSpPr>
            <p:cNvPr id="12076" name="Google Shape;12076;p79"/>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77" name="Google Shape;12077;p79"/>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78" name="Google Shape;12078;p79"/>
          <p:cNvGrpSpPr/>
          <p:nvPr/>
        </p:nvGrpSpPr>
        <p:grpSpPr>
          <a:xfrm>
            <a:off x="4590529" y="2287102"/>
            <a:ext cx="339253" cy="339253"/>
            <a:chOff x="6235400" y="249400"/>
            <a:chExt cx="481825" cy="481825"/>
          </a:xfrm>
        </p:grpSpPr>
        <p:sp>
          <p:nvSpPr>
            <p:cNvPr id="12079" name="Google Shape;12079;p79"/>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0" name="Google Shape;12080;p79"/>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1" name="Google Shape;12081;p79"/>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2" name="Google Shape;12082;p79"/>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3" name="Google Shape;12083;p79"/>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084" name="Google Shape;12084;p79"/>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085" name="Google Shape;12085;p79"/>
          <p:cNvGrpSpPr/>
          <p:nvPr/>
        </p:nvGrpSpPr>
        <p:grpSpPr>
          <a:xfrm>
            <a:off x="1660875" y="2711232"/>
            <a:ext cx="340573" cy="339271"/>
            <a:chOff x="2085450" y="842250"/>
            <a:chExt cx="483700" cy="481850"/>
          </a:xfrm>
        </p:grpSpPr>
        <p:sp>
          <p:nvSpPr>
            <p:cNvPr id="12086" name="Google Shape;12086;p79"/>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7" name="Google Shape;12087;p79"/>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88" name="Google Shape;12088;p79"/>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89" name="Google Shape;12089;p79"/>
          <p:cNvGrpSpPr/>
          <p:nvPr/>
        </p:nvGrpSpPr>
        <p:grpSpPr>
          <a:xfrm>
            <a:off x="2089443" y="2711241"/>
            <a:ext cx="339306" cy="339253"/>
            <a:chOff x="2685825" y="840375"/>
            <a:chExt cx="481900" cy="481825"/>
          </a:xfrm>
        </p:grpSpPr>
        <p:sp>
          <p:nvSpPr>
            <p:cNvPr id="12090" name="Google Shape;12090;p79"/>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91" name="Google Shape;12091;p79"/>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092" name="Google Shape;12092;p79"/>
          <p:cNvGrpSpPr/>
          <p:nvPr/>
        </p:nvGrpSpPr>
        <p:grpSpPr>
          <a:xfrm>
            <a:off x="2501104" y="2710924"/>
            <a:ext cx="350431" cy="339887"/>
            <a:chOff x="3270675" y="841800"/>
            <a:chExt cx="497700" cy="482725"/>
          </a:xfrm>
        </p:grpSpPr>
        <p:sp>
          <p:nvSpPr>
            <p:cNvPr id="12093" name="Google Shape;12093;p79"/>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94" name="Google Shape;12094;p79"/>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95" name="Google Shape;12095;p79"/>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096" name="Google Shape;12096;p79"/>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097" name="Google Shape;12097;p79"/>
          <p:cNvGrpSpPr/>
          <p:nvPr/>
        </p:nvGrpSpPr>
        <p:grpSpPr>
          <a:xfrm>
            <a:off x="3337249" y="2731783"/>
            <a:ext cx="339253" cy="298169"/>
            <a:chOff x="4467200" y="877100"/>
            <a:chExt cx="481825" cy="423475"/>
          </a:xfrm>
        </p:grpSpPr>
        <p:sp>
          <p:nvSpPr>
            <p:cNvPr id="12098" name="Google Shape;12098;p79"/>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099" name="Google Shape;12099;p79"/>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0" name="Google Shape;12100;p79"/>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1" name="Google Shape;12101;p79"/>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02" name="Google Shape;12102;p79"/>
          <p:cNvGrpSpPr/>
          <p:nvPr/>
        </p:nvGrpSpPr>
        <p:grpSpPr>
          <a:xfrm>
            <a:off x="3752140" y="2711232"/>
            <a:ext cx="354778" cy="339271"/>
            <a:chOff x="5045500" y="842250"/>
            <a:chExt cx="503875" cy="481850"/>
          </a:xfrm>
        </p:grpSpPr>
        <p:sp>
          <p:nvSpPr>
            <p:cNvPr id="12103" name="Google Shape;12103;p79"/>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4" name="Google Shape;12104;p79"/>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05" name="Google Shape;12105;p79"/>
          <p:cNvGrpSpPr/>
          <p:nvPr/>
        </p:nvGrpSpPr>
        <p:grpSpPr>
          <a:xfrm>
            <a:off x="2523626" y="2287428"/>
            <a:ext cx="305386" cy="338602"/>
            <a:chOff x="3300325" y="249875"/>
            <a:chExt cx="433725" cy="480900"/>
          </a:xfrm>
        </p:grpSpPr>
        <p:sp>
          <p:nvSpPr>
            <p:cNvPr id="12106" name="Google Shape;12106;p79"/>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7" name="Google Shape;12107;p79"/>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8" name="Google Shape;12108;p79"/>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09" name="Google Shape;12109;p79"/>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0" name="Google Shape;12110;p79"/>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1" name="Google Shape;12111;p79"/>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12" name="Google Shape;12112;p79"/>
          <p:cNvGrpSpPr/>
          <p:nvPr/>
        </p:nvGrpSpPr>
        <p:grpSpPr>
          <a:xfrm>
            <a:off x="4174987" y="2737451"/>
            <a:ext cx="336965" cy="286833"/>
            <a:chOff x="5645200" y="879425"/>
            <a:chExt cx="478575" cy="407375"/>
          </a:xfrm>
        </p:grpSpPr>
        <p:sp>
          <p:nvSpPr>
            <p:cNvPr id="12113" name="Google Shape;12113;p79"/>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4" name="Google Shape;12114;p79"/>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5" name="Google Shape;12115;p79"/>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6" name="Google Shape;12116;p79"/>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7" name="Google Shape;12117;p79"/>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18" name="Google Shape;12118;p79"/>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19" name="Google Shape;12119;p79"/>
          <p:cNvGrpSpPr/>
          <p:nvPr/>
        </p:nvGrpSpPr>
        <p:grpSpPr>
          <a:xfrm>
            <a:off x="4611062" y="2711241"/>
            <a:ext cx="298186" cy="339253"/>
            <a:chOff x="6264525" y="842250"/>
            <a:chExt cx="423500" cy="481825"/>
          </a:xfrm>
        </p:grpSpPr>
        <p:sp>
          <p:nvSpPr>
            <p:cNvPr id="12120" name="Google Shape;12120;p79"/>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21" name="Google Shape;12121;p79"/>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22" name="Google Shape;12122;p79"/>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23" name="Google Shape;12123;p79"/>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24" name="Google Shape;12124;p79"/>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25" name="Google Shape;12125;p79"/>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26" name="Google Shape;12126;p79"/>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27" name="Google Shape;12127;p79"/>
          <p:cNvGrpSpPr/>
          <p:nvPr/>
        </p:nvGrpSpPr>
        <p:grpSpPr>
          <a:xfrm>
            <a:off x="829350" y="3125895"/>
            <a:ext cx="339253" cy="339253"/>
            <a:chOff x="900750" y="1436075"/>
            <a:chExt cx="481825" cy="481825"/>
          </a:xfrm>
        </p:grpSpPr>
        <p:sp>
          <p:nvSpPr>
            <p:cNvPr id="12128" name="Google Shape;12128;p79"/>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29" name="Google Shape;12129;p79"/>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30" name="Google Shape;12130;p79"/>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31" name="Google Shape;12131;p79"/>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32" name="Google Shape;12132;p79"/>
          <p:cNvGrpSpPr/>
          <p:nvPr/>
        </p:nvGrpSpPr>
        <p:grpSpPr>
          <a:xfrm>
            <a:off x="1247198" y="3186183"/>
            <a:ext cx="339253" cy="218676"/>
            <a:chOff x="1492675" y="1520750"/>
            <a:chExt cx="481825" cy="310575"/>
          </a:xfrm>
        </p:grpSpPr>
        <p:sp>
          <p:nvSpPr>
            <p:cNvPr id="12133" name="Google Shape;12133;p79"/>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34" name="Google Shape;12134;p79"/>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35" name="Google Shape;12135;p79"/>
          <p:cNvGrpSpPr/>
          <p:nvPr/>
        </p:nvGrpSpPr>
        <p:grpSpPr>
          <a:xfrm>
            <a:off x="1654995" y="3125877"/>
            <a:ext cx="352332" cy="339288"/>
            <a:chOff x="2071000" y="1435025"/>
            <a:chExt cx="500400" cy="481875"/>
          </a:xfrm>
        </p:grpSpPr>
        <p:sp>
          <p:nvSpPr>
            <p:cNvPr id="12136" name="Google Shape;12136;p79"/>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37" name="Google Shape;12137;p79"/>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38" name="Google Shape;12138;p79"/>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39" name="Google Shape;12139;p79"/>
          <p:cNvGrpSpPr/>
          <p:nvPr/>
        </p:nvGrpSpPr>
        <p:grpSpPr>
          <a:xfrm>
            <a:off x="828875" y="2731810"/>
            <a:ext cx="340204" cy="298116"/>
            <a:chOff x="899850" y="871450"/>
            <a:chExt cx="483175" cy="423400"/>
          </a:xfrm>
        </p:grpSpPr>
        <p:sp>
          <p:nvSpPr>
            <p:cNvPr id="12140" name="Google Shape;12140;p79"/>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41" name="Google Shape;12141;p79"/>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42" name="Google Shape;12142;p79"/>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43" name="Google Shape;12143;p79"/>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44" name="Google Shape;12144;p79"/>
          <p:cNvGrpSpPr/>
          <p:nvPr/>
        </p:nvGrpSpPr>
        <p:grpSpPr>
          <a:xfrm>
            <a:off x="2083159" y="3146709"/>
            <a:ext cx="351874" cy="297623"/>
            <a:chOff x="2678350" y="1464650"/>
            <a:chExt cx="499750" cy="422700"/>
          </a:xfrm>
        </p:grpSpPr>
        <p:sp>
          <p:nvSpPr>
            <p:cNvPr id="12145" name="Google Shape;12145;p79"/>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46" name="Google Shape;12146;p79"/>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47" name="Google Shape;12147;p79"/>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48" name="Google Shape;12148;p79"/>
          <p:cNvGrpSpPr/>
          <p:nvPr/>
        </p:nvGrpSpPr>
        <p:grpSpPr>
          <a:xfrm>
            <a:off x="2506692" y="3125895"/>
            <a:ext cx="339253" cy="339253"/>
            <a:chOff x="3271200" y="1435075"/>
            <a:chExt cx="481825" cy="481825"/>
          </a:xfrm>
        </p:grpSpPr>
        <p:sp>
          <p:nvSpPr>
            <p:cNvPr id="12149" name="Google Shape;12149;p79"/>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50" name="Google Shape;12150;p79"/>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51" name="Google Shape;12151;p79"/>
          <p:cNvGrpSpPr/>
          <p:nvPr/>
        </p:nvGrpSpPr>
        <p:grpSpPr>
          <a:xfrm>
            <a:off x="2917165" y="3125877"/>
            <a:ext cx="343442" cy="339288"/>
            <a:chOff x="3858100" y="1435075"/>
            <a:chExt cx="487775" cy="481875"/>
          </a:xfrm>
        </p:grpSpPr>
        <p:sp>
          <p:nvSpPr>
            <p:cNvPr id="12152" name="Google Shape;12152;p79"/>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53" name="Google Shape;12153;p79"/>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54" name="Google Shape;12154;p79"/>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55" name="Google Shape;12155;p79"/>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56" name="Google Shape;12156;p79"/>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57" name="Google Shape;12157;p79"/>
          <p:cNvGrpSpPr/>
          <p:nvPr/>
        </p:nvGrpSpPr>
        <p:grpSpPr>
          <a:xfrm>
            <a:off x="3337249" y="3125895"/>
            <a:ext cx="339253" cy="339253"/>
            <a:chOff x="4456875" y="1435075"/>
            <a:chExt cx="481825" cy="481825"/>
          </a:xfrm>
        </p:grpSpPr>
        <p:sp>
          <p:nvSpPr>
            <p:cNvPr id="12158" name="Google Shape;12158;p79"/>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59" name="Google Shape;12159;p79"/>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0" name="Google Shape;12160;p79"/>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1" name="Google Shape;12161;p79"/>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2" name="Google Shape;12162;p79"/>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3" name="Google Shape;12163;p79"/>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4" name="Google Shape;12164;p79"/>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5" name="Google Shape;12165;p79"/>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6" name="Google Shape;12166;p79"/>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7" name="Google Shape;12167;p79"/>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8" name="Google Shape;12168;p79"/>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69" name="Google Shape;12169;p79"/>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70" name="Google Shape;12170;p79"/>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71" name="Google Shape;12171;p79"/>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72" name="Google Shape;12172;p79"/>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73" name="Google Shape;12173;p79"/>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74" name="Google Shape;12174;p79"/>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75" name="Google Shape;12175;p79"/>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76" name="Google Shape;12176;p79"/>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77" name="Google Shape;12177;p79"/>
          <p:cNvGrpSpPr/>
          <p:nvPr/>
        </p:nvGrpSpPr>
        <p:grpSpPr>
          <a:xfrm>
            <a:off x="3758239" y="3125886"/>
            <a:ext cx="342580" cy="339271"/>
            <a:chOff x="5049725" y="1435050"/>
            <a:chExt cx="486550" cy="481850"/>
          </a:xfrm>
        </p:grpSpPr>
        <p:sp>
          <p:nvSpPr>
            <p:cNvPr id="12178" name="Google Shape;12178;p79"/>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79" name="Google Shape;12179;p79"/>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80" name="Google Shape;12180;p79"/>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81" name="Google Shape;12181;p79"/>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82" name="Google Shape;12182;p79"/>
          <p:cNvGrpSpPr/>
          <p:nvPr/>
        </p:nvGrpSpPr>
        <p:grpSpPr>
          <a:xfrm>
            <a:off x="4173790" y="3125895"/>
            <a:ext cx="339359" cy="339253"/>
            <a:chOff x="5642475" y="1435075"/>
            <a:chExt cx="481975" cy="481825"/>
          </a:xfrm>
        </p:grpSpPr>
        <p:sp>
          <p:nvSpPr>
            <p:cNvPr id="12183" name="Google Shape;12183;p79"/>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84" name="Google Shape;12184;p79"/>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85" name="Google Shape;12185;p79"/>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86" name="Google Shape;12186;p79"/>
          <p:cNvGrpSpPr/>
          <p:nvPr/>
        </p:nvGrpSpPr>
        <p:grpSpPr>
          <a:xfrm>
            <a:off x="1661509" y="3559347"/>
            <a:ext cx="339306" cy="298186"/>
            <a:chOff x="2085450" y="2057100"/>
            <a:chExt cx="481900" cy="423500"/>
          </a:xfrm>
        </p:grpSpPr>
        <p:sp>
          <p:nvSpPr>
            <p:cNvPr id="12187" name="Google Shape;12187;p79"/>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88" name="Google Shape;12188;p79"/>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89" name="Google Shape;12189;p79"/>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90" name="Google Shape;12190;p79"/>
          <p:cNvGrpSpPr/>
          <p:nvPr/>
        </p:nvGrpSpPr>
        <p:grpSpPr>
          <a:xfrm>
            <a:off x="2089442" y="3582592"/>
            <a:ext cx="339306" cy="251698"/>
            <a:chOff x="2678275" y="2090100"/>
            <a:chExt cx="481900" cy="357475"/>
          </a:xfrm>
        </p:grpSpPr>
        <p:sp>
          <p:nvSpPr>
            <p:cNvPr id="12191" name="Google Shape;12191;p79"/>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92" name="Google Shape;12192;p79"/>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93" name="Google Shape;12193;p79"/>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94" name="Google Shape;12194;p79"/>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95" name="Google Shape;12195;p79"/>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96" name="Google Shape;12196;p79"/>
          <p:cNvGrpSpPr/>
          <p:nvPr/>
        </p:nvGrpSpPr>
        <p:grpSpPr>
          <a:xfrm>
            <a:off x="2566646" y="3594790"/>
            <a:ext cx="219345" cy="227301"/>
            <a:chOff x="3357325" y="2093500"/>
            <a:chExt cx="311525" cy="322825"/>
          </a:xfrm>
        </p:grpSpPr>
        <p:sp>
          <p:nvSpPr>
            <p:cNvPr id="12197" name="Google Shape;12197;p79"/>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98" name="Google Shape;12198;p79"/>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199" name="Google Shape;12199;p79"/>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200" name="Google Shape;12200;p79"/>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201" name="Google Shape;12201;p79"/>
          <p:cNvGrpSpPr/>
          <p:nvPr/>
        </p:nvGrpSpPr>
        <p:grpSpPr>
          <a:xfrm>
            <a:off x="3360836" y="3538814"/>
            <a:ext cx="292078" cy="339253"/>
            <a:chOff x="4492800" y="2027925"/>
            <a:chExt cx="414825" cy="481825"/>
          </a:xfrm>
        </p:grpSpPr>
        <p:sp>
          <p:nvSpPr>
            <p:cNvPr id="12202" name="Google Shape;12202;p79"/>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3" name="Google Shape;12203;p79"/>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04" name="Google Shape;12204;p79"/>
          <p:cNvGrpSpPr/>
          <p:nvPr/>
        </p:nvGrpSpPr>
        <p:grpSpPr>
          <a:xfrm>
            <a:off x="3759928" y="3538805"/>
            <a:ext cx="339200" cy="339271"/>
            <a:chOff x="5049725" y="2027900"/>
            <a:chExt cx="481750" cy="481850"/>
          </a:xfrm>
        </p:grpSpPr>
        <p:sp>
          <p:nvSpPr>
            <p:cNvPr id="12205" name="Google Shape;12205;p79"/>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6" name="Google Shape;12206;p79"/>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7" name="Google Shape;12207;p79"/>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8" name="Google Shape;12208;p79"/>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09" name="Google Shape;12209;p79"/>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0" name="Google Shape;12210;p79"/>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1" name="Google Shape;12211;p79"/>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2" name="Google Shape;12212;p79"/>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13" name="Google Shape;12213;p79"/>
          <p:cNvGrpSpPr/>
          <p:nvPr/>
        </p:nvGrpSpPr>
        <p:grpSpPr>
          <a:xfrm>
            <a:off x="4233524" y="3538893"/>
            <a:ext cx="219890" cy="339095"/>
            <a:chOff x="5726350" y="2028150"/>
            <a:chExt cx="312300" cy="481600"/>
          </a:xfrm>
        </p:grpSpPr>
        <p:sp>
          <p:nvSpPr>
            <p:cNvPr id="12214" name="Google Shape;12214;p79"/>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5" name="Google Shape;12215;p79"/>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6" name="Google Shape;12216;p79"/>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17" name="Google Shape;12217;p79"/>
          <p:cNvGrpSpPr/>
          <p:nvPr/>
        </p:nvGrpSpPr>
        <p:grpSpPr>
          <a:xfrm>
            <a:off x="4593715" y="3542000"/>
            <a:ext cx="332881" cy="332881"/>
            <a:chOff x="6239925" y="2032450"/>
            <a:chExt cx="472775" cy="472775"/>
          </a:xfrm>
        </p:grpSpPr>
        <p:sp>
          <p:nvSpPr>
            <p:cNvPr id="12218" name="Google Shape;12218;p79"/>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19" name="Google Shape;12219;p79"/>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20" name="Google Shape;12220;p79"/>
          <p:cNvGrpSpPr/>
          <p:nvPr/>
        </p:nvGrpSpPr>
        <p:grpSpPr>
          <a:xfrm>
            <a:off x="5042807" y="2364092"/>
            <a:ext cx="334641" cy="185425"/>
            <a:chOff x="903075" y="2730000"/>
            <a:chExt cx="475275" cy="263350"/>
          </a:xfrm>
        </p:grpSpPr>
        <p:sp>
          <p:nvSpPr>
            <p:cNvPr id="12221" name="Google Shape;12221;p79"/>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2" name="Google Shape;12222;p79"/>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3" name="Google Shape;12223;p79"/>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24" name="Google Shape;12224;p79"/>
          <p:cNvGrpSpPr/>
          <p:nvPr/>
        </p:nvGrpSpPr>
        <p:grpSpPr>
          <a:xfrm>
            <a:off x="1247198" y="3538814"/>
            <a:ext cx="339253" cy="339253"/>
            <a:chOff x="1492675" y="2027925"/>
            <a:chExt cx="481825" cy="481825"/>
          </a:xfrm>
        </p:grpSpPr>
        <p:sp>
          <p:nvSpPr>
            <p:cNvPr id="12225" name="Google Shape;12225;p79"/>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6" name="Google Shape;12226;p79"/>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7" name="Google Shape;12227;p79"/>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8" name="Google Shape;12228;p79"/>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29" name="Google Shape;12229;p79"/>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30" name="Google Shape;12230;p79"/>
          <p:cNvGrpSpPr/>
          <p:nvPr/>
        </p:nvGrpSpPr>
        <p:grpSpPr>
          <a:xfrm>
            <a:off x="829359" y="2307635"/>
            <a:ext cx="339235" cy="298186"/>
            <a:chOff x="898875" y="244725"/>
            <a:chExt cx="481800" cy="423500"/>
          </a:xfrm>
        </p:grpSpPr>
        <p:sp>
          <p:nvSpPr>
            <p:cNvPr id="12231" name="Google Shape;12231;p79"/>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2" name="Google Shape;12232;p79"/>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3" name="Google Shape;12233;p79"/>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4" name="Google Shape;12234;p79"/>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5" name="Google Shape;12235;p79"/>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6" name="Google Shape;12236;p79"/>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37" name="Google Shape;12237;p79"/>
          <p:cNvGrpSpPr/>
          <p:nvPr/>
        </p:nvGrpSpPr>
        <p:grpSpPr>
          <a:xfrm>
            <a:off x="5473575" y="2287178"/>
            <a:ext cx="339253" cy="339253"/>
            <a:chOff x="1492675" y="2620775"/>
            <a:chExt cx="481825" cy="481825"/>
          </a:xfrm>
        </p:grpSpPr>
        <p:sp>
          <p:nvSpPr>
            <p:cNvPr id="12238" name="Google Shape;12238;p79"/>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39" name="Google Shape;12239;p79"/>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240" name="Google Shape;12240;p79"/>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241" name="Google Shape;12241;p79"/>
          <p:cNvGrpSpPr/>
          <p:nvPr/>
        </p:nvGrpSpPr>
        <p:grpSpPr>
          <a:xfrm>
            <a:off x="6297328" y="2303161"/>
            <a:ext cx="333585" cy="307287"/>
            <a:chOff x="2682350" y="2643425"/>
            <a:chExt cx="473775" cy="436425"/>
          </a:xfrm>
        </p:grpSpPr>
        <p:sp>
          <p:nvSpPr>
            <p:cNvPr id="12242" name="Google Shape;12242;p79"/>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3" name="Google Shape;12243;p79"/>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4" name="Google Shape;12244;p79"/>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5" name="Google Shape;12245;p79"/>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6" name="Google Shape;12246;p79"/>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7" name="Google Shape;12247;p79"/>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48" name="Google Shape;12248;p79"/>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49" name="Google Shape;12249;p79"/>
          <p:cNvGrpSpPr/>
          <p:nvPr/>
        </p:nvGrpSpPr>
        <p:grpSpPr>
          <a:xfrm>
            <a:off x="6762818" y="2287178"/>
            <a:ext cx="238531" cy="339253"/>
            <a:chOff x="3342725" y="2620775"/>
            <a:chExt cx="338775" cy="481825"/>
          </a:xfrm>
        </p:grpSpPr>
        <p:sp>
          <p:nvSpPr>
            <p:cNvPr id="12250" name="Google Shape;12250;p79"/>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51" name="Google Shape;12251;p79"/>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52" name="Google Shape;12252;p79"/>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53" name="Google Shape;12253;p79"/>
          <p:cNvGrpSpPr/>
          <p:nvPr/>
        </p:nvGrpSpPr>
        <p:grpSpPr>
          <a:xfrm>
            <a:off x="7156568" y="2287178"/>
            <a:ext cx="278296" cy="339253"/>
            <a:chOff x="3907325" y="2620775"/>
            <a:chExt cx="395250" cy="481825"/>
          </a:xfrm>
        </p:grpSpPr>
        <p:sp>
          <p:nvSpPr>
            <p:cNvPr id="12254" name="Google Shape;12254;p79"/>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55" name="Google Shape;12255;p79"/>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56" name="Google Shape;12256;p79"/>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57" name="Google Shape;12257;p79"/>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58" name="Google Shape;12258;p79"/>
          <p:cNvGrpSpPr/>
          <p:nvPr/>
        </p:nvGrpSpPr>
        <p:grpSpPr>
          <a:xfrm>
            <a:off x="7974679" y="2297783"/>
            <a:ext cx="339253" cy="318042"/>
            <a:chOff x="5049725" y="2635825"/>
            <a:chExt cx="481825" cy="451700"/>
          </a:xfrm>
        </p:grpSpPr>
        <p:sp>
          <p:nvSpPr>
            <p:cNvPr id="12259" name="Google Shape;12259;p79"/>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0" name="Google Shape;12260;p79"/>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1" name="Google Shape;12261;p79"/>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62" name="Google Shape;12262;p79"/>
          <p:cNvGrpSpPr/>
          <p:nvPr/>
        </p:nvGrpSpPr>
        <p:grpSpPr>
          <a:xfrm>
            <a:off x="2375386" y="3952243"/>
            <a:ext cx="338566" cy="338373"/>
            <a:chOff x="5643000" y="2621375"/>
            <a:chExt cx="480850" cy="480575"/>
          </a:xfrm>
        </p:grpSpPr>
        <p:sp>
          <p:nvSpPr>
            <p:cNvPr id="12263" name="Google Shape;12263;p79"/>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4" name="Google Shape;12264;p79"/>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5" name="Google Shape;12265;p79"/>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6" name="Google Shape;12266;p79"/>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7" name="Google Shape;12267;p79"/>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8" name="Google Shape;12268;p79"/>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69" name="Google Shape;12269;p79"/>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70" name="Google Shape;12270;p79"/>
          <p:cNvGrpSpPr/>
          <p:nvPr/>
        </p:nvGrpSpPr>
        <p:grpSpPr>
          <a:xfrm>
            <a:off x="4192782" y="3951803"/>
            <a:ext cx="339359" cy="339253"/>
            <a:chOff x="6235250" y="2620775"/>
            <a:chExt cx="481975" cy="481825"/>
          </a:xfrm>
        </p:grpSpPr>
        <p:sp>
          <p:nvSpPr>
            <p:cNvPr id="12271" name="Google Shape;12271;p79"/>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2" name="Google Shape;12272;p79"/>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3" name="Google Shape;12273;p79"/>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4" name="Google Shape;12274;p79"/>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5" name="Google Shape;12275;p79"/>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276" name="Google Shape;12276;p79"/>
          <p:cNvSpPr/>
          <p:nvPr/>
        </p:nvSpPr>
        <p:spPr>
          <a:xfrm>
            <a:off x="5051109"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277" name="Google Shape;12277;p79"/>
          <p:cNvGrpSpPr/>
          <p:nvPr/>
        </p:nvGrpSpPr>
        <p:grpSpPr>
          <a:xfrm>
            <a:off x="5472652" y="2711317"/>
            <a:ext cx="341101" cy="339253"/>
            <a:chOff x="1535000" y="3223325"/>
            <a:chExt cx="484450" cy="481825"/>
          </a:xfrm>
        </p:grpSpPr>
        <p:sp>
          <p:nvSpPr>
            <p:cNvPr id="12278" name="Google Shape;12278;p79"/>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79" name="Google Shape;12279;p79"/>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0" name="Google Shape;12280;p79"/>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81" name="Google Shape;12281;p79"/>
          <p:cNvGrpSpPr/>
          <p:nvPr/>
        </p:nvGrpSpPr>
        <p:grpSpPr>
          <a:xfrm>
            <a:off x="5880219" y="2746618"/>
            <a:ext cx="339253" cy="268649"/>
            <a:chOff x="2085525" y="3263750"/>
            <a:chExt cx="481825" cy="381550"/>
          </a:xfrm>
        </p:grpSpPr>
        <p:sp>
          <p:nvSpPr>
            <p:cNvPr id="12282" name="Google Shape;12282;p79"/>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3" name="Google Shape;12283;p79"/>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284" name="Google Shape;12284;p79"/>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285" name="Google Shape;12285;p79"/>
          <p:cNvGrpSpPr/>
          <p:nvPr/>
        </p:nvGrpSpPr>
        <p:grpSpPr>
          <a:xfrm>
            <a:off x="6711982" y="2711308"/>
            <a:ext cx="340204" cy="339271"/>
            <a:chOff x="3270450" y="3213625"/>
            <a:chExt cx="483175" cy="481850"/>
          </a:xfrm>
        </p:grpSpPr>
        <p:sp>
          <p:nvSpPr>
            <p:cNvPr id="12286" name="Google Shape;12286;p79"/>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87" name="Google Shape;12287;p79"/>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88" name="Google Shape;12288;p79"/>
          <p:cNvGrpSpPr/>
          <p:nvPr/>
        </p:nvGrpSpPr>
        <p:grpSpPr>
          <a:xfrm>
            <a:off x="7211250" y="2711317"/>
            <a:ext cx="168931" cy="339253"/>
            <a:chOff x="3984950" y="3213600"/>
            <a:chExt cx="239925" cy="481825"/>
          </a:xfrm>
        </p:grpSpPr>
        <p:sp>
          <p:nvSpPr>
            <p:cNvPr id="12289" name="Google Shape;12289;p79"/>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0" name="Google Shape;12290;p79"/>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291" name="Google Shape;12291;p79"/>
          <p:cNvSpPr/>
          <p:nvPr/>
        </p:nvSpPr>
        <p:spPr>
          <a:xfrm>
            <a:off x="7563103"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2" name="Google Shape;12292;p79"/>
          <p:cNvSpPr/>
          <p:nvPr/>
        </p:nvSpPr>
        <p:spPr>
          <a:xfrm>
            <a:off x="7988033"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293" name="Google Shape;12293;p79"/>
          <p:cNvGrpSpPr/>
          <p:nvPr/>
        </p:nvGrpSpPr>
        <p:grpSpPr>
          <a:xfrm>
            <a:off x="1874281" y="3981487"/>
            <a:ext cx="355218" cy="279880"/>
            <a:chOff x="5629975" y="3255775"/>
            <a:chExt cx="504500" cy="397500"/>
          </a:xfrm>
        </p:grpSpPr>
        <p:sp>
          <p:nvSpPr>
            <p:cNvPr id="12294" name="Google Shape;12294;p79"/>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5" name="Google Shape;12295;p79"/>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6" name="Google Shape;12296;p79"/>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7" name="Google Shape;12297;p79"/>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98" name="Google Shape;12298;p79"/>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299" name="Google Shape;12299;p79"/>
          <p:cNvGrpSpPr/>
          <p:nvPr/>
        </p:nvGrpSpPr>
        <p:grpSpPr>
          <a:xfrm>
            <a:off x="3755839" y="3981593"/>
            <a:ext cx="340256" cy="279669"/>
            <a:chOff x="6234950" y="3255925"/>
            <a:chExt cx="483250" cy="397200"/>
          </a:xfrm>
        </p:grpSpPr>
        <p:sp>
          <p:nvSpPr>
            <p:cNvPr id="12300" name="Google Shape;12300;p79"/>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1" name="Google Shape;12301;p79"/>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2" name="Google Shape;12302;p79"/>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3" name="Google Shape;12303;p79"/>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4" name="Google Shape;12304;p79"/>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5" name="Google Shape;12305;p79"/>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06" name="Google Shape;12306;p79"/>
          <p:cNvGrpSpPr/>
          <p:nvPr/>
        </p:nvGrpSpPr>
        <p:grpSpPr>
          <a:xfrm>
            <a:off x="5051107" y="3125970"/>
            <a:ext cx="318042" cy="339253"/>
            <a:chOff x="914900" y="3806450"/>
            <a:chExt cx="451700" cy="481825"/>
          </a:xfrm>
        </p:grpSpPr>
        <p:sp>
          <p:nvSpPr>
            <p:cNvPr id="12307" name="Google Shape;12307;p79"/>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8" name="Google Shape;12308;p79"/>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09" name="Google Shape;12309;p79"/>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0" name="Google Shape;12310;p79"/>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1" name="Google Shape;12311;p79"/>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12" name="Google Shape;12312;p79"/>
          <p:cNvGrpSpPr/>
          <p:nvPr/>
        </p:nvGrpSpPr>
        <p:grpSpPr>
          <a:xfrm>
            <a:off x="5470028" y="3125785"/>
            <a:ext cx="346347" cy="339623"/>
            <a:chOff x="1490050" y="3805975"/>
            <a:chExt cx="491900" cy="482350"/>
          </a:xfrm>
        </p:grpSpPr>
        <p:sp>
          <p:nvSpPr>
            <p:cNvPr id="12313" name="Google Shape;12313;p79"/>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4" name="Google Shape;12314;p79"/>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5" name="Google Shape;12315;p79"/>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6" name="Google Shape;12316;p79"/>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17" name="Google Shape;12317;p79"/>
          <p:cNvGrpSpPr/>
          <p:nvPr/>
        </p:nvGrpSpPr>
        <p:grpSpPr>
          <a:xfrm>
            <a:off x="5893896" y="3125970"/>
            <a:ext cx="311899" cy="339253"/>
            <a:chOff x="2104275" y="3806450"/>
            <a:chExt cx="442975" cy="481825"/>
          </a:xfrm>
        </p:grpSpPr>
        <p:sp>
          <p:nvSpPr>
            <p:cNvPr id="12318" name="Google Shape;12318;p79"/>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19" name="Google Shape;12319;p79"/>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20" name="Google Shape;12320;p79"/>
          <p:cNvGrpSpPr/>
          <p:nvPr/>
        </p:nvGrpSpPr>
        <p:grpSpPr>
          <a:xfrm>
            <a:off x="6317413" y="3125970"/>
            <a:ext cx="293416" cy="339253"/>
            <a:chOff x="2710875" y="3806450"/>
            <a:chExt cx="416725" cy="481825"/>
          </a:xfrm>
        </p:grpSpPr>
        <p:sp>
          <p:nvSpPr>
            <p:cNvPr id="12321" name="Google Shape;12321;p79"/>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2" name="Google Shape;12322;p79"/>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23" name="Google Shape;12323;p79"/>
          <p:cNvGrpSpPr/>
          <p:nvPr/>
        </p:nvGrpSpPr>
        <p:grpSpPr>
          <a:xfrm>
            <a:off x="7147952" y="3126199"/>
            <a:ext cx="295528" cy="338795"/>
            <a:chOff x="3895050" y="3806775"/>
            <a:chExt cx="419725" cy="481175"/>
          </a:xfrm>
        </p:grpSpPr>
        <p:sp>
          <p:nvSpPr>
            <p:cNvPr id="12324" name="Google Shape;12324;p79"/>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5" name="Google Shape;12325;p79"/>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26" name="Google Shape;12326;p79"/>
          <p:cNvGrpSpPr/>
          <p:nvPr/>
        </p:nvGrpSpPr>
        <p:grpSpPr>
          <a:xfrm>
            <a:off x="7974679" y="3125970"/>
            <a:ext cx="339253" cy="339253"/>
            <a:chOff x="5049725" y="3806450"/>
            <a:chExt cx="481825" cy="481825"/>
          </a:xfrm>
        </p:grpSpPr>
        <p:sp>
          <p:nvSpPr>
            <p:cNvPr id="12327" name="Google Shape;12327;p79"/>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8" name="Google Shape;12328;p79"/>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29" name="Google Shape;12329;p79"/>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30" name="Google Shape;12330;p79"/>
          <p:cNvGrpSpPr/>
          <p:nvPr/>
        </p:nvGrpSpPr>
        <p:grpSpPr>
          <a:xfrm>
            <a:off x="1461983" y="3951798"/>
            <a:ext cx="339253" cy="339253"/>
            <a:chOff x="5651375" y="3806450"/>
            <a:chExt cx="481825" cy="481825"/>
          </a:xfrm>
        </p:grpSpPr>
        <p:sp>
          <p:nvSpPr>
            <p:cNvPr id="12331" name="Google Shape;12331;p79"/>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2" name="Google Shape;12332;p79"/>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3" name="Google Shape;12333;p79"/>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4" name="Google Shape;12334;p79"/>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35" name="Google Shape;12335;p79"/>
          <p:cNvGrpSpPr/>
          <p:nvPr/>
        </p:nvGrpSpPr>
        <p:grpSpPr>
          <a:xfrm>
            <a:off x="3360663" y="3953787"/>
            <a:ext cx="298503" cy="335275"/>
            <a:chOff x="6264300" y="3809300"/>
            <a:chExt cx="423950" cy="476175"/>
          </a:xfrm>
        </p:grpSpPr>
        <p:sp>
          <p:nvSpPr>
            <p:cNvPr id="12336" name="Google Shape;12336;p79"/>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7" name="Google Shape;12337;p79"/>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38" name="Google Shape;12338;p79"/>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39" name="Google Shape;12339;p79"/>
          <p:cNvGrpSpPr/>
          <p:nvPr/>
        </p:nvGrpSpPr>
        <p:grpSpPr>
          <a:xfrm>
            <a:off x="5039841" y="3538881"/>
            <a:ext cx="340573" cy="339271"/>
            <a:chOff x="898875" y="4399275"/>
            <a:chExt cx="483700" cy="481850"/>
          </a:xfrm>
        </p:grpSpPr>
        <p:sp>
          <p:nvSpPr>
            <p:cNvPr id="12340" name="Google Shape;12340;p79"/>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1" name="Google Shape;12341;p79"/>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2" name="Google Shape;12342;p79"/>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3" name="Google Shape;12343;p79"/>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4" name="Google Shape;12344;p79"/>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5" name="Google Shape;12345;p79"/>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6" name="Google Shape;12346;p79"/>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47" name="Google Shape;12347;p79"/>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48" name="Google Shape;12348;p79"/>
          <p:cNvGrpSpPr/>
          <p:nvPr/>
        </p:nvGrpSpPr>
        <p:grpSpPr>
          <a:xfrm>
            <a:off x="5473575" y="3554133"/>
            <a:ext cx="339253" cy="308765"/>
            <a:chOff x="1492675" y="4420975"/>
            <a:chExt cx="481825" cy="438525"/>
          </a:xfrm>
        </p:grpSpPr>
        <p:sp>
          <p:nvSpPr>
            <p:cNvPr id="12349" name="Google Shape;12349;p79"/>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0" name="Google Shape;12350;p79"/>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1" name="Google Shape;12351;p79"/>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2" name="Google Shape;12352;p79"/>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3" name="Google Shape;12353;p79"/>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54" name="Google Shape;12354;p79"/>
          <p:cNvGrpSpPr/>
          <p:nvPr/>
        </p:nvGrpSpPr>
        <p:grpSpPr>
          <a:xfrm>
            <a:off x="4588276" y="3125886"/>
            <a:ext cx="343759" cy="339271"/>
            <a:chOff x="6232000" y="1435050"/>
            <a:chExt cx="488225" cy="481850"/>
          </a:xfrm>
        </p:grpSpPr>
        <p:sp>
          <p:nvSpPr>
            <p:cNvPr id="12355" name="Google Shape;12355;p79"/>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6" name="Google Shape;12356;p79"/>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7" name="Google Shape;12357;p79"/>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8" name="Google Shape;12358;p79"/>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59" name="Google Shape;12359;p79"/>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60" name="Google Shape;12360;p79"/>
          <p:cNvGrpSpPr/>
          <p:nvPr/>
        </p:nvGrpSpPr>
        <p:grpSpPr>
          <a:xfrm>
            <a:off x="849012" y="3539545"/>
            <a:ext cx="299929" cy="337792"/>
            <a:chOff x="924450" y="2028975"/>
            <a:chExt cx="425975" cy="479750"/>
          </a:xfrm>
        </p:grpSpPr>
        <p:sp>
          <p:nvSpPr>
            <p:cNvPr id="12361" name="Google Shape;12361;p79"/>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2" name="Google Shape;12362;p79"/>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3" name="Google Shape;12363;p79"/>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64" name="Google Shape;12364;p79"/>
          <p:cNvGrpSpPr/>
          <p:nvPr/>
        </p:nvGrpSpPr>
        <p:grpSpPr>
          <a:xfrm>
            <a:off x="5878556" y="3539558"/>
            <a:ext cx="342580" cy="337915"/>
            <a:chOff x="2084100" y="4400250"/>
            <a:chExt cx="486550" cy="479925"/>
          </a:xfrm>
        </p:grpSpPr>
        <p:sp>
          <p:nvSpPr>
            <p:cNvPr id="12365" name="Google Shape;12365;p79"/>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6" name="Google Shape;12366;p79"/>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7" name="Google Shape;12367;p79"/>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8" name="Google Shape;12368;p79"/>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69" name="Google Shape;12369;p79"/>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0" name="Google Shape;12370;p79"/>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71" name="Google Shape;12371;p79"/>
          <p:cNvGrpSpPr/>
          <p:nvPr/>
        </p:nvGrpSpPr>
        <p:grpSpPr>
          <a:xfrm>
            <a:off x="6744555" y="3538881"/>
            <a:ext cx="275057" cy="339271"/>
            <a:chOff x="3330525" y="4399275"/>
            <a:chExt cx="390650" cy="481850"/>
          </a:xfrm>
        </p:grpSpPr>
        <p:sp>
          <p:nvSpPr>
            <p:cNvPr id="12372" name="Google Shape;12372;p79"/>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3" name="Google Shape;12373;p79"/>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4" name="Google Shape;12374;p79"/>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5" name="Google Shape;12375;p79"/>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6" name="Google Shape;12376;p79"/>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7" name="Google Shape;12377;p79"/>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78" name="Google Shape;12378;p79"/>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79" name="Google Shape;12379;p79"/>
          <p:cNvGrpSpPr/>
          <p:nvPr/>
        </p:nvGrpSpPr>
        <p:grpSpPr>
          <a:xfrm>
            <a:off x="7169084" y="3538890"/>
            <a:ext cx="253265" cy="339253"/>
            <a:chOff x="3938800" y="4399275"/>
            <a:chExt cx="359700" cy="481825"/>
          </a:xfrm>
        </p:grpSpPr>
        <p:sp>
          <p:nvSpPr>
            <p:cNvPr id="12380" name="Google Shape;12380;p79"/>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1" name="Google Shape;12381;p79"/>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2" name="Google Shape;12382;p79"/>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3" name="Google Shape;12383;p79"/>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4" name="Google Shape;12384;p79"/>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85" name="Google Shape;12385;p79"/>
          <p:cNvGrpSpPr/>
          <p:nvPr/>
        </p:nvGrpSpPr>
        <p:grpSpPr>
          <a:xfrm>
            <a:off x="7639862" y="3538890"/>
            <a:ext cx="159039" cy="339253"/>
            <a:chOff x="4584850" y="4399275"/>
            <a:chExt cx="225875" cy="481825"/>
          </a:xfrm>
        </p:grpSpPr>
        <p:sp>
          <p:nvSpPr>
            <p:cNvPr id="12386" name="Google Shape;12386;p79"/>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87" name="Google Shape;12387;p79"/>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88" name="Google Shape;12388;p79"/>
          <p:cNvGrpSpPr/>
          <p:nvPr/>
        </p:nvGrpSpPr>
        <p:grpSpPr>
          <a:xfrm>
            <a:off x="6712457" y="3166412"/>
            <a:ext cx="339253" cy="258369"/>
            <a:chOff x="3271200" y="3863875"/>
            <a:chExt cx="481825" cy="366950"/>
          </a:xfrm>
        </p:grpSpPr>
        <p:sp>
          <p:nvSpPr>
            <p:cNvPr id="12389" name="Google Shape;12389;p79"/>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0" name="Google Shape;12390;p79"/>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391" name="Google Shape;12391;p79"/>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2392" name="Google Shape;12392;p79"/>
          <p:cNvGrpSpPr/>
          <p:nvPr/>
        </p:nvGrpSpPr>
        <p:grpSpPr>
          <a:xfrm>
            <a:off x="1049680" y="3951795"/>
            <a:ext cx="339253" cy="339253"/>
            <a:chOff x="5642550" y="4399275"/>
            <a:chExt cx="481825" cy="481825"/>
          </a:xfrm>
        </p:grpSpPr>
        <p:sp>
          <p:nvSpPr>
            <p:cNvPr id="12393" name="Google Shape;12393;p79"/>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4" name="Google Shape;12394;p79"/>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95" name="Google Shape;12395;p79"/>
          <p:cNvGrpSpPr/>
          <p:nvPr/>
        </p:nvGrpSpPr>
        <p:grpSpPr>
          <a:xfrm>
            <a:off x="2859815" y="3963703"/>
            <a:ext cx="363316" cy="315437"/>
            <a:chOff x="6218300" y="4416175"/>
            <a:chExt cx="516000" cy="448000"/>
          </a:xfrm>
        </p:grpSpPr>
        <p:sp>
          <p:nvSpPr>
            <p:cNvPr id="12396" name="Google Shape;12396;p79"/>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7" name="Google Shape;12397;p79"/>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398" name="Google Shape;12398;p79"/>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99" name="Google Shape;12399;p79"/>
          <p:cNvGrpSpPr/>
          <p:nvPr/>
        </p:nvGrpSpPr>
        <p:grpSpPr>
          <a:xfrm>
            <a:off x="5918879" y="3951792"/>
            <a:ext cx="339253" cy="339253"/>
            <a:chOff x="899850" y="4992125"/>
            <a:chExt cx="481825" cy="481825"/>
          </a:xfrm>
        </p:grpSpPr>
        <p:sp>
          <p:nvSpPr>
            <p:cNvPr id="12400" name="Google Shape;12400;p79"/>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1" name="Google Shape;12401;p79"/>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2" name="Google Shape;12402;p79"/>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03" name="Google Shape;12403;p79"/>
          <p:cNvGrpSpPr/>
          <p:nvPr/>
        </p:nvGrpSpPr>
        <p:grpSpPr>
          <a:xfrm>
            <a:off x="5461708" y="3951792"/>
            <a:ext cx="339253" cy="339253"/>
            <a:chOff x="1492675" y="4992125"/>
            <a:chExt cx="481825" cy="481825"/>
          </a:xfrm>
        </p:grpSpPr>
        <p:sp>
          <p:nvSpPr>
            <p:cNvPr id="12404" name="Google Shape;12404;p79"/>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5" name="Google Shape;12405;p79"/>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06" name="Google Shape;12406;p79"/>
          <p:cNvGrpSpPr/>
          <p:nvPr/>
        </p:nvGrpSpPr>
        <p:grpSpPr>
          <a:xfrm>
            <a:off x="5004462" y="3951792"/>
            <a:ext cx="339253" cy="339253"/>
            <a:chOff x="2085525" y="4992125"/>
            <a:chExt cx="481825" cy="481825"/>
          </a:xfrm>
        </p:grpSpPr>
        <p:sp>
          <p:nvSpPr>
            <p:cNvPr id="12407" name="Google Shape;12407;p79"/>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08" name="Google Shape;12408;p79"/>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09" name="Google Shape;12409;p79"/>
          <p:cNvGrpSpPr/>
          <p:nvPr/>
        </p:nvGrpSpPr>
        <p:grpSpPr>
          <a:xfrm>
            <a:off x="6833221" y="3951792"/>
            <a:ext cx="339253" cy="339253"/>
            <a:chOff x="2678350" y="4992125"/>
            <a:chExt cx="481825" cy="481825"/>
          </a:xfrm>
        </p:grpSpPr>
        <p:sp>
          <p:nvSpPr>
            <p:cNvPr id="12410" name="Google Shape;12410;p79"/>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1" name="Google Shape;12411;p79"/>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2" name="Google Shape;12412;p79"/>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13" name="Google Shape;12413;p79"/>
          <p:cNvGrpSpPr/>
          <p:nvPr/>
        </p:nvGrpSpPr>
        <p:grpSpPr>
          <a:xfrm>
            <a:off x="4628816" y="3951792"/>
            <a:ext cx="339253" cy="339253"/>
            <a:chOff x="3271200" y="4992125"/>
            <a:chExt cx="481825" cy="481825"/>
          </a:xfrm>
        </p:grpSpPr>
        <p:sp>
          <p:nvSpPr>
            <p:cNvPr id="12414" name="Google Shape;12414;p79"/>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5" name="Google Shape;12415;p79"/>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6" name="Google Shape;12416;p79"/>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17" name="Google Shape;12417;p79"/>
          <p:cNvGrpSpPr/>
          <p:nvPr/>
        </p:nvGrpSpPr>
        <p:grpSpPr>
          <a:xfrm>
            <a:off x="7290263" y="3952822"/>
            <a:ext cx="339411" cy="337193"/>
            <a:chOff x="3863900" y="4993625"/>
            <a:chExt cx="482050" cy="478900"/>
          </a:xfrm>
        </p:grpSpPr>
        <p:sp>
          <p:nvSpPr>
            <p:cNvPr id="12418" name="Google Shape;12418;p79"/>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19" name="Google Shape;12419;p79"/>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0" name="Google Shape;12420;p79"/>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1" name="Google Shape;12421;p79"/>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22" name="Google Shape;12422;p79"/>
          <p:cNvGrpSpPr/>
          <p:nvPr/>
        </p:nvGrpSpPr>
        <p:grpSpPr>
          <a:xfrm>
            <a:off x="7747437" y="3952822"/>
            <a:ext cx="339411" cy="337193"/>
            <a:chOff x="4456725" y="4993625"/>
            <a:chExt cx="482050" cy="478900"/>
          </a:xfrm>
        </p:grpSpPr>
        <p:sp>
          <p:nvSpPr>
            <p:cNvPr id="12423" name="Google Shape;12423;p79"/>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4" name="Google Shape;12424;p79"/>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5" name="Google Shape;12425;p79"/>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6" name="Google Shape;12426;p79"/>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27" name="Google Shape;12427;p79"/>
          <p:cNvGrpSpPr/>
          <p:nvPr/>
        </p:nvGrpSpPr>
        <p:grpSpPr>
          <a:xfrm>
            <a:off x="7549755" y="2297783"/>
            <a:ext cx="339253" cy="318042"/>
            <a:chOff x="4456875" y="2635825"/>
            <a:chExt cx="481825" cy="451700"/>
          </a:xfrm>
        </p:grpSpPr>
        <p:sp>
          <p:nvSpPr>
            <p:cNvPr id="12428" name="Google Shape;12428;p79"/>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29" name="Google Shape;12429;p79"/>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0" name="Google Shape;12430;p79"/>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1" name="Google Shape;12431;p79"/>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2" name="Google Shape;12432;p79"/>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3" name="Google Shape;12433;p79"/>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34" name="Google Shape;12434;p79"/>
          <p:cNvGrpSpPr/>
          <p:nvPr/>
        </p:nvGrpSpPr>
        <p:grpSpPr>
          <a:xfrm>
            <a:off x="6376030" y="3952813"/>
            <a:ext cx="339411" cy="337211"/>
            <a:chOff x="5049575" y="4993600"/>
            <a:chExt cx="482050" cy="478925"/>
          </a:xfrm>
        </p:grpSpPr>
        <p:sp>
          <p:nvSpPr>
            <p:cNvPr id="12435" name="Google Shape;12435;p79"/>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6" name="Google Shape;12436;p79"/>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7" name="Google Shape;12437;p79"/>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38" name="Google Shape;12438;p79"/>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39" name="Google Shape;12439;p79"/>
          <p:cNvGrpSpPr/>
          <p:nvPr/>
        </p:nvGrpSpPr>
        <p:grpSpPr>
          <a:xfrm>
            <a:off x="7551234" y="3125979"/>
            <a:ext cx="336296" cy="339235"/>
            <a:chOff x="4464775" y="3806475"/>
            <a:chExt cx="477625" cy="481800"/>
          </a:xfrm>
        </p:grpSpPr>
        <p:sp>
          <p:nvSpPr>
            <p:cNvPr id="12440" name="Google Shape;12440;p79"/>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1" name="Google Shape;12441;p79"/>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2" name="Google Shape;12442;p79"/>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3" name="Google Shape;12443;p79"/>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4" name="Google Shape;12444;p79"/>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5" name="Google Shape;12445;p79"/>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46" name="Google Shape;12446;p79"/>
          <p:cNvGrpSpPr/>
          <p:nvPr/>
        </p:nvGrpSpPr>
        <p:grpSpPr>
          <a:xfrm>
            <a:off x="6315036" y="3538907"/>
            <a:ext cx="298169" cy="339218"/>
            <a:chOff x="2707950" y="4399325"/>
            <a:chExt cx="423475" cy="481775"/>
          </a:xfrm>
        </p:grpSpPr>
        <p:sp>
          <p:nvSpPr>
            <p:cNvPr id="12447" name="Google Shape;12447;p79"/>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8" name="Google Shape;12448;p79"/>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49" name="Google Shape;12449;p79"/>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0" name="Google Shape;12450;p79"/>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1" name="Google Shape;12451;p79"/>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2" name="Google Shape;12452;p79"/>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3" name="Google Shape;12453;p79"/>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4" name="Google Shape;12454;p79"/>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5" name="Google Shape;12455;p79"/>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6" name="Google Shape;12456;p79"/>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7" name="Google Shape;12457;p79"/>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58" name="Google Shape;12458;p79"/>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459" name="Google Shape;12459;p79"/>
          <p:cNvSpPr/>
          <p:nvPr/>
        </p:nvSpPr>
        <p:spPr>
          <a:xfrm>
            <a:off x="-2453634" y="284180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63"/>
        <p:cNvGrpSpPr/>
        <p:nvPr/>
      </p:nvGrpSpPr>
      <p:grpSpPr>
        <a:xfrm>
          <a:off x="0" y="0"/>
          <a:ext cx="0" cy="0"/>
          <a:chOff x="0" y="0"/>
          <a:chExt cx="0" cy="0"/>
        </a:xfrm>
      </p:grpSpPr>
      <p:sp>
        <p:nvSpPr>
          <p:cNvPr id="12464" name="Google Shape;12464;p8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65" name="Google Shape;12465;p8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2466" name="Google Shape;12466;p80"/>
          <p:cNvGrpSpPr/>
          <p:nvPr/>
        </p:nvGrpSpPr>
        <p:grpSpPr>
          <a:xfrm>
            <a:off x="876361" y="1533504"/>
            <a:ext cx="322099" cy="370529"/>
            <a:chOff x="-42971725" y="3217825"/>
            <a:chExt cx="275675" cy="317125"/>
          </a:xfrm>
        </p:grpSpPr>
        <p:sp>
          <p:nvSpPr>
            <p:cNvPr id="12467" name="Google Shape;12467;p80"/>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0"/>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0"/>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80"/>
          <p:cNvGrpSpPr/>
          <p:nvPr/>
        </p:nvGrpSpPr>
        <p:grpSpPr>
          <a:xfrm>
            <a:off x="848276" y="2002160"/>
            <a:ext cx="378270" cy="337551"/>
            <a:chOff x="-42996150" y="3612600"/>
            <a:chExt cx="323750" cy="288900"/>
          </a:xfrm>
        </p:grpSpPr>
        <p:sp>
          <p:nvSpPr>
            <p:cNvPr id="12471" name="Google Shape;12471;p80"/>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0"/>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0"/>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4" name="Google Shape;12474;p80"/>
          <p:cNvGrpSpPr/>
          <p:nvPr/>
        </p:nvGrpSpPr>
        <p:grpSpPr>
          <a:xfrm>
            <a:off x="851036" y="2411530"/>
            <a:ext cx="372749" cy="370909"/>
            <a:chOff x="-42994575" y="3950300"/>
            <a:chExt cx="319025" cy="317450"/>
          </a:xfrm>
        </p:grpSpPr>
        <p:sp>
          <p:nvSpPr>
            <p:cNvPr id="12475" name="Google Shape;12475;p80"/>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0"/>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0"/>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8" name="Google Shape;12478;p80"/>
          <p:cNvGrpSpPr/>
          <p:nvPr/>
        </p:nvGrpSpPr>
        <p:grpSpPr>
          <a:xfrm>
            <a:off x="3004431" y="1558362"/>
            <a:ext cx="371785" cy="370879"/>
            <a:chOff x="-41111350" y="3239100"/>
            <a:chExt cx="318200" cy="317425"/>
          </a:xfrm>
        </p:grpSpPr>
        <p:sp>
          <p:nvSpPr>
            <p:cNvPr id="12479" name="Google Shape;12479;p8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80"/>
          <p:cNvGrpSpPr/>
          <p:nvPr/>
        </p:nvGrpSpPr>
        <p:grpSpPr>
          <a:xfrm>
            <a:off x="3000751" y="1993894"/>
            <a:ext cx="379146" cy="370967"/>
            <a:chOff x="-41117650" y="3605525"/>
            <a:chExt cx="324500" cy="317500"/>
          </a:xfrm>
        </p:grpSpPr>
        <p:sp>
          <p:nvSpPr>
            <p:cNvPr id="12484" name="Google Shape;12484;p80"/>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0"/>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0"/>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7" name="Google Shape;12487;p80"/>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8" name="Google Shape;12488;p80"/>
          <p:cNvGrpSpPr/>
          <p:nvPr/>
        </p:nvGrpSpPr>
        <p:grpSpPr>
          <a:xfrm>
            <a:off x="1827005" y="2885417"/>
            <a:ext cx="216271" cy="371814"/>
            <a:chOff x="-39205300" y="3220175"/>
            <a:chExt cx="185100" cy="318225"/>
          </a:xfrm>
        </p:grpSpPr>
        <p:sp>
          <p:nvSpPr>
            <p:cNvPr id="12489" name="Google Shape;12489;p80"/>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0"/>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80"/>
          <p:cNvGrpSpPr/>
          <p:nvPr/>
        </p:nvGrpSpPr>
        <p:grpSpPr>
          <a:xfrm>
            <a:off x="1792533" y="3345488"/>
            <a:ext cx="300016" cy="369273"/>
            <a:chOff x="-39248625" y="3588600"/>
            <a:chExt cx="256775" cy="316050"/>
          </a:xfrm>
        </p:grpSpPr>
        <p:sp>
          <p:nvSpPr>
            <p:cNvPr id="12492" name="Google Shape;12492;p80"/>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0"/>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4" name="Google Shape;12494;p80"/>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0"/>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6" name="Google Shape;12496;p80"/>
          <p:cNvGrpSpPr/>
          <p:nvPr/>
        </p:nvGrpSpPr>
        <p:grpSpPr>
          <a:xfrm>
            <a:off x="1243246" y="1533504"/>
            <a:ext cx="429504" cy="370879"/>
            <a:chOff x="-42651700" y="3217825"/>
            <a:chExt cx="367600" cy="317425"/>
          </a:xfrm>
        </p:grpSpPr>
        <p:sp>
          <p:nvSpPr>
            <p:cNvPr id="12497" name="Google Shape;12497;p80"/>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0"/>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0"/>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0"/>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80"/>
          <p:cNvGrpSpPr/>
          <p:nvPr/>
        </p:nvGrpSpPr>
        <p:grpSpPr>
          <a:xfrm>
            <a:off x="1278678" y="1973154"/>
            <a:ext cx="358640" cy="363226"/>
            <a:chOff x="-42617300" y="3587775"/>
            <a:chExt cx="306950" cy="310875"/>
          </a:xfrm>
        </p:grpSpPr>
        <p:sp>
          <p:nvSpPr>
            <p:cNvPr id="12502" name="Google Shape;12502;p80"/>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0"/>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4" name="Google Shape;12504;p80"/>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5" name="Google Shape;12505;p80"/>
          <p:cNvGrpSpPr/>
          <p:nvPr/>
        </p:nvGrpSpPr>
        <p:grpSpPr>
          <a:xfrm>
            <a:off x="3450506" y="1557895"/>
            <a:ext cx="376926" cy="370324"/>
            <a:chOff x="-40748275" y="3238700"/>
            <a:chExt cx="322600" cy="316950"/>
          </a:xfrm>
        </p:grpSpPr>
        <p:sp>
          <p:nvSpPr>
            <p:cNvPr id="12506" name="Google Shape;12506;p80"/>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0"/>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0"/>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0"/>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0"/>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0"/>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80"/>
          <p:cNvGrpSpPr/>
          <p:nvPr/>
        </p:nvGrpSpPr>
        <p:grpSpPr>
          <a:xfrm>
            <a:off x="3453062" y="2025879"/>
            <a:ext cx="371814" cy="338690"/>
            <a:chOff x="-40745125" y="3632900"/>
            <a:chExt cx="318225" cy="289875"/>
          </a:xfrm>
        </p:grpSpPr>
        <p:sp>
          <p:nvSpPr>
            <p:cNvPr id="12513" name="Google Shape;12513;p80"/>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0"/>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0"/>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0"/>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0"/>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0"/>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0"/>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80"/>
          <p:cNvGrpSpPr/>
          <p:nvPr/>
        </p:nvGrpSpPr>
        <p:grpSpPr>
          <a:xfrm>
            <a:off x="3457209" y="2437089"/>
            <a:ext cx="363518" cy="370178"/>
            <a:chOff x="-40742750" y="3972175"/>
            <a:chExt cx="311125" cy="316825"/>
          </a:xfrm>
        </p:grpSpPr>
        <p:sp>
          <p:nvSpPr>
            <p:cNvPr id="12521" name="Google Shape;12521;p80"/>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0"/>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80"/>
          <p:cNvGrpSpPr/>
          <p:nvPr/>
        </p:nvGrpSpPr>
        <p:grpSpPr>
          <a:xfrm>
            <a:off x="2239871" y="2887257"/>
            <a:ext cx="266892" cy="369974"/>
            <a:chOff x="-38860325" y="3221750"/>
            <a:chExt cx="228425" cy="316650"/>
          </a:xfrm>
        </p:grpSpPr>
        <p:sp>
          <p:nvSpPr>
            <p:cNvPr id="12524" name="Google Shape;12524;p80"/>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0"/>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0"/>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0"/>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8" name="Google Shape;12528;p80"/>
          <p:cNvGrpSpPr/>
          <p:nvPr/>
        </p:nvGrpSpPr>
        <p:grpSpPr>
          <a:xfrm>
            <a:off x="2190678" y="3349314"/>
            <a:ext cx="380081" cy="367111"/>
            <a:chOff x="-38905225" y="3591875"/>
            <a:chExt cx="325300" cy="314200"/>
          </a:xfrm>
        </p:grpSpPr>
        <p:sp>
          <p:nvSpPr>
            <p:cNvPr id="12529" name="Google Shape;12529;p80"/>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0"/>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0"/>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2" name="Google Shape;12532;p80"/>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3" name="Google Shape;12533;p80"/>
          <p:cNvGrpSpPr/>
          <p:nvPr/>
        </p:nvGrpSpPr>
        <p:grpSpPr>
          <a:xfrm>
            <a:off x="3997427" y="3334394"/>
            <a:ext cx="290815" cy="369740"/>
            <a:chOff x="-37370925" y="3579105"/>
            <a:chExt cx="248900" cy="316450"/>
          </a:xfrm>
        </p:grpSpPr>
        <p:sp>
          <p:nvSpPr>
            <p:cNvPr id="12534" name="Google Shape;12534;p80"/>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0"/>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6" name="Google Shape;12536;p80"/>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0"/>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8" name="Google Shape;12538;p80"/>
          <p:cNvGrpSpPr/>
          <p:nvPr/>
        </p:nvGrpSpPr>
        <p:grpSpPr>
          <a:xfrm>
            <a:off x="1690803" y="2412465"/>
            <a:ext cx="371814" cy="369974"/>
            <a:chOff x="-42259725" y="3951100"/>
            <a:chExt cx="318225" cy="316650"/>
          </a:xfrm>
        </p:grpSpPr>
        <p:sp>
          <p:nvSpPr>
            <p:cNvPr id="12539" name="Google Shape;12539;p80"/>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0"/>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80"/>
          <p:cNvGrpSpPr/>
          <p:nvPr/>
        </p:nvGrpSpPr>
        <p:grpSpPr>
          <a:xfrm>
            <a:off x="3889164" y="1591486"/>
            <a:ext cx="370879" cy="337755"/>
            <a:chOff x="-40378075" y="3267450"/>
            <a:chExt cx="317425" cy="289075"/>
          </a:xfrm>
        </p:grpSpPr>
        <p:sp>
          <p:nvSpPr>
            <p:cNvPr id="12542" name="Google Shape;12542;p80"/>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0"/>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0"/>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0"/>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6" name="Google Shape;12546;p80"/>
          <p:cNvGrpSpPr/>
          <p:nvPr/>
        </p:nvGrpSpPr>
        <p:grpSpPr>
          <a:xfrm>
            <a:off x="3892830" y="1992754"/>
            <a:ext cx="363548" cy="369974"/>
            <a:chOff x="-40372575" y="3604550"/>
            <a:chExt cx="311150" cy="316650"/>
          </a:xfrm>
        </p:grpSpPr>
        <p:sp>
          <p:nvSpPr>
            <p:cNvPr id="12547" name="Google Shape;12547;p80"/>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0"/>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0"/>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0" name="Google Shape;12550;p80"/>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1" name="Google Shape;12551;p80"/>
          <p:cNvGrpSpPr/>
          <p:nvPr/>
        </p:nvGrpSpPr>
        <p:grpSpPr>
          <a:xfrm>
            <a:off x="2616780" y="2885417"/>
            <a:ext cx="399038" cy="372165"/>
            <a:chOff x="-38542250" y="3220175"/>
            <a:chExt cx="341525" cy="318525"/>
          </a:xfrm>
        </p:grpSpPr>
        <p:sp>
          <p:nvSpPr>
            <p:cNvPr id="12552" name="Google Shape;12552;p80"/>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0"/>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0"/>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80"/>
          <p:cNvGrpSpPr/>
          <p:nvPr/>
        </p:nvGrpSpPr>
        <p:grpSpPr>
          <a:xfrm>
            <a:off x="2638712" y="3344787"/>
            <a:ext cx="369974" cy="369068"/>
            <a:chOff x="-38537400" y="3588000"/>
            <a:chExt cx="316650" cy="315875"/>
          </a:xfrm>
        </p:grpSpPr>
        <p:sp>
          <p:nvSpPr>
            <p:cNvPr id="12556" name="Google Shape;12556;p80"/>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0"/>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0"/>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0"/>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80"/>
          <p:cNvGrpSpPr/>
          <p:nvPr/>
        </p:nvGrpSpPr>
        <p:grpSpPr>
          <a:xfrm>
            <a:off x="2637792" y="3802316"/>
            <a:ext cx="371814" cy="369974"/>
            <a:chOff x="-38538975" y="3954250"/>
            <a:chExt cx="318225" cy="316650"/>
          </a:xfrm>
        </p:grpSpPr>
        <p:sp>
          <p:nvSpPr>
            <p:cNvPr id="12561" name="Google Shape;12561;p80"/>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0"/>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80"/>
          <p:cNvGrpSpPr/>
          <p:nvPr/>
        </p:nvGrpSpPr>
        <p:grpSpPr>
          <a:xfrm>
            <a:off x="3955104" y="3797243"/>
            <a:ext cx="375465" cy="371814"/>
            <a:chOff x="-37385100" y="3949908"/>
            <a:chExt cx="321350" cy="318225"/>
          </a:xfrm>
        </p:grpSpPr>
        <p:sp>
          <p:nvSpPr>
            <p:cNvPr id="12564" name="Google Shape;12564;p80"/>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0"/>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80"/>
          <p:cNvGrpSpPr/>
          <p:nvPr/>
        </p:nvGrpSpPr>
        <p:grpSpPr>
          <a:xfrm>
            <a:off x="2130763" y="1532803"/>
            <a:ext cx="370909" cy="370675"/>
            <a:chOff x="-41895050" y="3217225"/>
            <a:chExt cx="317450" cy="317250"/>
          </a:xfrm>
        </p:grpSpPr>
        <p:sp>
          <p:nvSpPr>
            <p:cNvPr id="12567" name="Google Shape;12567;p80"/>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0"/>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0"/>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0"/>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0"/>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0"/>
          <p:cNvGrpSpPr/>
          <p:nvPr/>
        </p:nvGrpSpPr>
        <p:grpSpPr>
          <a:xfrm>
            <a:off x="2130310" y="1969737"/>
            <a:ext cx="371814" cy="369974"/>
            <a:chOff x="-41893475" y="3584850"/>
            <a:chExt cx="318225" cy="316650"/>
          </a:xfrm>
        </p:grpSpPr>
        <p:sp>
          <p:nvSpPr>
            <p:cNvPr id="12573" name="Google Shape;12573;p80"/>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0"/>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0"/>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0"/>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7" name="Google Shape;12577;p80"/>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0"/>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9" name="Google Shape;12579;p80"/>
          <p:cNvGrpSpPr/>
          <p:nvPr/>
        </p:nvGrpSpPr>
        <p:grpSpPr>
          <a:xfrm>
            <a:off x="900338" y="3365029"/>
            <a:ext cx="337522" cy="370909"/>
            <a:chOff x="-39998250" y="3605325"/>
            <a:chExt cx="288875" cy="317450"/>
          </a:xfrm>
        </p:grpSpPr>
        <p:sp>
          <p:nvSpPr>
            <p:cNvPr id="12580" name="Google Shape;12580;p80"/>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0"/>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80"/>
          <p:cNvGrpSpPr/>
          <p:nvPr/>
        </p:nvGrpSpPr>
        <p:grpSpPr>
          <a:xfrm>
            <a:off x="884112" y="3823493"/>
            <a:ext cx="369974" cy="369945"/>
            <a:chOff x="-40011050" y="3972375"/>
            <a:chExt cx="316650" cy="316625"/>
          </a:xfrm>
        </p:grpSpPr>
        <p:sp>
          <p:nvSpPr>
            <p:cNvPr id="12583" name="Google Shape;12583;p80"/>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0"/>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80"/>
          <p:cNvGrpSpPr/>
          <p:nvPr/>
        </p:nvGrpSpPr>
        <p:grpSpPr>
          <a:xfrm>
            <a:off x="3116043" y="2888192"/>
            <a:ext cx="266921" cy="369039"/>
            <a:chOff x="-38129425" y="3222550"/>
            <a:chExt cx="228450" cy="315850"/>
          </a:xfrm>
        </p:grpSpPr>
        <p:sp>
          <p:nvSpPr>
            <p:cNvPr id="12586" name="Google Shape;12586;p80"/>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0"/>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8" name="Google Shape;12588;p80"/>
          <p:cNvGrpSpPr/>
          <p:nvPr/>
        </p:nvGrpSpPr>
        <p:grpSpPr>
          <a:xfrm>
            <a:off x="3071012" y="3344787"/>
            <a:ext cx="371785" cy="369974"/>
            <a:chOff x="-38172725" y="3588000"/>
            <a:chExt cx="318200" cy="316650"/>
          </a:xfrm>
        </p:grpSpPr>
        <p:sp>
          <p:nvSpPr>
            <p:cNvPr id="12589" name="Google Shape;12589;p80"/>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0"/>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0"/>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0"/>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0"/>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0"/>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0"/>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0"/>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7" name="Google Shape;12597;p80"/>
          <p:cNvGrpSpPr/>
          <p:nvPr/>
        </p:nvGrpSpPr>
        <p:grpSpPr>
          <a:xfrm>
            <a:off x="3146914" y="3803222"/>
            <a:ext cx="219981" cy="369974"/>
            <a:chOff x="-38109725" y="3955025"/>
            <a:chExt cx="188275" cy="316650"/>
          </a:xfrm>
        </p:grpSpPr>
        <p:sp>
          <p:nvSpPr>
            <p:cNvPr id="12598" name="Google Shape;12598;p80"/>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0"/>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0" name="Google Shape;12600;p80"/>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1" name="Google Shape;12601;p80"/>
          <p:cNvGrpSpPr/>
          <p:nvPr/>
        </p:nvGrpSpPr>
        <p:grpSpPr>
          <a:xfrm>
            <a:off x="2562313" y="1534643"/>
            <a:ext cx="373654" cy="369068"/>
            <a:chOff x="-41530375" y="3218800"/>
            <a:chExt cx="319800" cy="315875"/>
          </a:xfrm>
        </p:grpSpPr>
        <p:sp>
          <p:nvSpPr>
            <p:cNvPr id="12602" name="Google Shape;12602;p80"/>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0"/>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0"/>
          <p:cNvGrpSpPr/>
          <p:nvPr/>
        </p:nvGrpSpPr>
        <p:grpSpPr>
          <a:xfrm>
            <a:off x="2564607" y="2049801"/>
            <a:ext cx="369068" cy="289004"/>
            <a:chOff x="-41526450" y="3653375"/>
            <a:chExt cx="315875" cy="247350"/>
          </a:xfrm>
        </p:grpSpPr>
        <p:sp>
          <p:nvSpPr>
            <p:cNvPr id="12605" name="Google Shape;12605;p80"/>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0"/>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80"/>
          <p:cNvGrpSpPr/>
          <p:nvPr/>
        </p:nvGrpSpPr>
        <p:grpSpPr>
          <a:xfrm>
            <a:off x="2565994" y="2412465"/>
            <a:ext cx="366293" cy="369974"/>
            <a:chOff x="-41526450" y="3951100"/>
            <a:chExt cx="313500" cy="316650"/>
          </a:xfrm>
        </p:grpSpPr>
        <p:sp>
          <p:nvSpPr>
            <p:cNvPr id="12608" name="Google Shape;12608;p80"/>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0"/>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0"/>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80"/>
          <p:cNvGrpSpPr/>
          <p:nvPr/>
        </p:nvGrpSpPr>
        <p:grpSpPr>
          <a:xfrm>
            <a:off x="1331249" y="2906594"/>
            <a:ext cx="339595" cy="371814"/>
            <a:chOff x="-39625900" y="3238300"/>
            <a:chExt cx="290650" cy="318225"/>
          </a:xfrm>
        </p:grpSpPr>
        <p:sp>
          <p:nvSpPr>
            <p:cNvPr id="12612" name="Google Shape;12612;p80"/>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0"/>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4" name="Google Shape;12614;p80"/>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5" name="Google Shape;12615;p80"/>
          <p:cNvGrpSpPr/>
          <p:nvPr/>
        </p:nvGrpSpPr>
        <p:grpSpPr>
          <a:xfrm>
            <a:off x="1325300" y="3823055"/>
            <a:ext cx="366293" cy="370441"/>
            <a:chOff x="-39647175" y="3972000"/>
            <a:chExt cx="313500" cy="317050"/>
          </a:xfrm>
        </p:grpSpPr>
        <p:sp>
          <p:nvSpPr>
            <p:cNvPr id="12616" name="Google Shape;12616;p80"/>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0"/>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0"/>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80"/>
          <p:cNvGrpSpPr/>
          <p:nvPr/>
        </p:nvGrpSpPr>
        <p:grpSpPr>
          <a:xfrm>
            <a:off x="3494427" y="2887053"/>
            <a:ext cx="375495" cy="370879"/>
            <a:chOff x="-37808850" y="3221575"/>
            <a:chExt cx="321375" cy="317425"/>
          </a:xfrm>
        </p:grpSpPr>
        <p:sp>
          <p:nvSpPr>
            <p:cNvPr id="12620" name="Google Shape;12620;p80"/>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0"/>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80"/>
          <p:cNvGrpSpPr/>
          <p:nvPr/>
        </p:nvGrpSpPr>
        <p:grpSpPr>
          <a:xfrm>
            <a:off x="3503201" y="3409084"/>
            <a:ext cx="372749" cy="241158"/>
            <a:chOff x="-37806500" y="3643030"/>
            <a:chExt cx="319025" cy="206400"/>
          </a:xfrm>
        </p:grpSpPr>
        <p:sp>
          <p:nvSpPr>
            <p:cNvPr id="12623" name="Google Shape;12623;p80"/>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0"/>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80"/>
          <p:cNvGrpSpPr/>
          <p:nvPr/>
        </p:nvGrpSpPr>
        <p:grpSpPr>
          <a:xfrm>
            <a:off x="3505508" y="3801381"/>
            <a:ext cx="368134" cy="371814"/>
            <a:chOff x="-37804925" y="3953450"/>
            <a:chExt cx="315075" cy="318225"/>
          </a:xfrm>
        </p:grpSpPr>
        <p:sp>
          <p:nvSpPr>
            <p:cNvPr id="12626" name="Google Shape;12626;p80"/>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0"/>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0"/>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9" name="Google Shape;12629;p80"/>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0" name="Google Shape;12630;p80"/>
          <p:cNvGrpSpPr/>
          <p:nvPr/>
        </p:nvGrpSpPr>
        <p:grpSpPr>
          <a:xfrm>
            <a:off x="4860977" y="1553988"/>
            <a:ext cx="355663" cy="308725"/>
            <a:chOff x="-28462125" y="3199700"/>
            <a:chExt cx="298550" cy="259150"/>
          </a:xfrm>
        </p:grpSpPr>
        <p:sp>
          <p:nvSpPr>
            <p:cNvPr id="12631" name="Google Shape;12631;p80"/>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0"/>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0"/>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80"/>
          <p:cNvGrpSpPr/>
          <p:nvPr/>
        </p:nvGrpSpPr>
        <p:grpSpPr>
          <a:xfrm>
            <a:off x="4861930" y="1988678"/>
            <a:ext cx="353757" cy="352833"/>
            <a:chOff x="-28461325" y="3545475"/>
            <a:chExt cx="296950" cy="296175"/>
          </a:xfrm>
        </p:grpSpPr>
        <p:sp>
          <p:nvSpPr>
            <p:cNvPr id="12635" name="Google Shape;12635;p80"/>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0"/>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0"/>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0"/>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0"/>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0"/>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80"/>
          <p:cNvGrpSpPr/>
          <p:nvPr/>
        </p:nvGrpSpPr>
        <p:grpSpPr>
          <a:xfrm>
            <a:off x="4858162" y="2438722"/>
            <a:ext cx="361292" cy="352803"/>
            <a:chOff x="-28463700" y="3914875"/>
            <a:chExt cx="303275" cy="296150"/>
          </a:xfrm>
        </p:grpSpPr>
        <p:sp>
          <p:nvSpPr>
            <p:cNvPr id="12642" name="Google Shape;12642;p80"/>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0"/>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80"/>
          <p:cNvGrpSpPr/>
          <p:nvPr/>
        </p:nvGrpSpPr>
        <p:grpSpPr>
          <a:xfrm>
            <a:off x="7092947" y="1594805"/>
            <a:ext cx="351880" cy="227092"/>
            <a:chOff x="-26573400" y="3224125"/>
            <a:chExt cx="295375" cy="190625"/>
          </a:xfrm>
        </p:grpSpPr>
        <p:sp>
          <p:nvSpPr>
            <p:cNvPr id="12645" name="Google Shape;12645;p80"/>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0"/>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80"/>
          <p:cNvGrpSpPr/>
          <p:nvPr/>
        </p:nvGrpSpPr>
        <p:grpSpPr>
          <a:xfrm>
            <a:off x="7092947" y="1989140"/>
            <a:ext cx="351880" cy="351910"/>
            <a:chOff x="-26573400" y="3546250"/>
            <a:chExt cx="295375" cy="295400"/>
          </a:xfrm>
        </p:grpSpPr>
        <p:sp>
          <p:nvSpPr>
            <p:cNvPr id="12648" name="Google Shape;12648;p80"/>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0"/>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0"/>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0"/>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0"/>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0"/>
          <p:cNvGrpSpPr/>
          <p:nvPr/>
        </p:nvGrpSpPr>
        <p:grpSpPr>
          <a:xfrm>
            <a:off x="7081228" y="2439049"/>
            <a:ext cx="375319" cy="352148"/>
            <a:chOff x="-26583625" y="3917025"/>
            <a:chExt cx="315050" cy="295600"/>
          </a:xfrm>
        </p:grpSpPr>
        <p:sp>
          <p:nvSpPr>
            <p:cNvPr id="12654" name="Google Shape;12654;p80"/>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0"/>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0"/>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0"/>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8" name="Google Shape;12658;p80"/>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9" name="Google Shape;12659;p80"/>
          <p:cNvGrpSpPr/>
          <p:nvPr/>
        </p:nvGrpSpPr>
        <p:grpSpPr>
          <a:xfrm>
            <a:off x="5779742" y="3398079"/>
            <a:ext cx="289039" cy="352833"/>
            <a:chOff x="-24694925" y="3518700"/>
            <a:chExt cx="242625" cy="296175"/>
          </a:xfrm>
        </p:grpSpPr>
        <p:sp>
          <p:nvSpPr>
            <p:cNvPr id="12660" name="Google Shape;12660;p80"/>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0"/>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0"/>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0"/>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80"/>
          <p:cNvGrpSpPr/>
          <p:nvPr/>
        </p:nvGrpSpPr>
        <p:grpSpPr>
          <a:xfrm>
            <a:off x="5779280" y="3848107"/>
            <a:ext cx="289962" cy="352833"/>
            <a:chOff x="-24709100" y="3888875"/>
            <a:chExt cx="243400" cy="296175"/>
          </a:xfrm>
        </p:grpSpPr>
        <p:sp>
          <p:nvSpPr>
            <p:cNvPr id="12665" name="Google Shape;12665;p80"/>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0"/>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0"/>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8" name="Google Shape;12668;p80"/>
          <p:cNvGrpSpPr/>
          <p:nvPr/>
        </p:nvGrpSpPr>
        <p:grpSpPr>
          <a:xfrm>
            <a:off x="7979280" y="2920770"/>
            <a:ext cx="356556" cy="349557"/>
            <a:chOff x="-22863675" y="3131775"/>
            <a:chExt cx="299300" cy="293425"/>
          </a:xfrm>
        </p:grpSpPr>
        <p:sp>
          <p:nvSpPr>
            <p:cNvPr id="12669" name="Google Shape;12669;p80"/>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0"/>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0"/>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2" name="Google Shape;12672;p80"/>
          <p:cNvGrpSpPr/>
          <p:nvPr/>
        </p:nvGrpSpPr>
        <p:grpSpPr>
          <a:xfrm>
            <a:off x="5322144" y="1531949"/>
            <a:ext cx="310602" cy="352803"/>
            <a:chOff x="-28069875" y="3175300"/>
            <a:chExt cx="260725" cy="296150"/>
          </a:xfrm>
        </p:grpSpPr>
        <p:sp>
          <p:nvSpPr>
            <p:cNvPr id="12673" name="Google Shape;12673;p80"/>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0"/>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0"/>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0"/>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0"/>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0"/>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0"/>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0"/>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0"/>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2" name="Google Shape;12682;p80"/>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3" name="Google Shape;12683;p80"/>
          <p:cNvGrpSpPr/>
          <p:nvPr/>
        </p:nvGrpSpPr>
        <p:grpSpPr>
          <a:xfrm>
            <a:off x="5363423" y="2439183"/>
            <a:ext cx="228045" cy="351880"/>
            <a:chOff x="-28032075" y="3916450"/>
            <a:chExt cx="191425" cy="295375"/>
          </a:xfrm>
        </p:grpSpPr>
        <p:sp>
          <p:nvSpPr>
            <p:cNvPr id="12684" name="Google Shape;12684;p80"/>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0"/>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0"/>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0"/>
          <p:cNvGrpSpPr/>
          <p:nvPr/>
        </p:nvGrpSpPr>
        <p:grpSpPr>
          <a:xfrm>
            <a:off x="7528769" y="1531934"/>
            <a:ext cx="352833" cy="352833"/>
            <a:chOff x="-26201650" y="3176075"/>
            <a:chExt cx="296175" cy="296175"/>
          </a:xfrm>
        </p:grpSpPr>
        <p:sp>
          <p:nvSpPr>
            <p:cNvPr id="12688" name="Google Shape;12688;p80"/>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0"/>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0"/>
          <p:cNvGrpSpPr/>
          <p:nvPr/>
        </p:nvGrpSpPr>
        <p:grpSpPr>
          <a:xfrm>
            <a:off x="7528293" y="1989155"/>
            <a:ext cx="353786" cy="351880"/>
            <a:chOff x="-26204800" y="3547050"/>
            <a:chExt cx="296975" cy="295375"/>
          </a:xfrm>
        </p:grpSpPr>
        <p:sp>
          <p:nvSpPr>
            <p:cNvPr id="12691" name="Google Shape;12691;p80"/>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0"/>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3" name="Google Shape;12693;p80"/>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4" name="Google Shape;12694;p80"/>
          <p:cNvGrpSpPr/>
          <p:nvPr/>
        </p:nvGrpSpPr>
        <p:grpSpPr>
          <a:xfrm>
            <a:off x="6199548" y="2919133"/>
            <a:ext cx="345328" cy="352833"/>
            <a:chOff x="-24353875" y="3147725"/>
            <a:chExt cx="289875" cy="296175"/>
          </a:xfrm>
        </p:grpSpPr>
        <p:sp>
          <p:nvSpPr>
            <p:cNvPr id="12695" name="Google Shape;12695;p80"/>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0"/>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80"/>
          <p:cNvGrpSpPr/>
          <p:nvPr/>
        </p:nvGrpSpPr>
        <p:grpSpPr>
          <a:xfrm>
            <a:off x="6207530" y="3398540"/>
            <a:ext cx="329365" cy="351910"/>
            <a:chOff x="-24344425" y="3519475"/>
            <a:chExt cx="276475" cy="295400"/>
          </a:xfrm>
        </p:grpSpPr>
        <p:sp>
          <p:nvSpPr>
            <p:cNvPr id="12698" name="Google Shape;12698;p80"/>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0"/>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0" name="Google Shape;12700;p80"/>
          <p:cNvGrpSpPr/>
          <p:nvPr/>
        </p:nvGrpSpPr>
        <p:grpSpPr>
          <a:xfrm>
            <a:off x="6197210" y="3850460"/>
            <a:ext cx="350004" cy="348128"/>
            <a:chOff x="-24353075" y="3891250"/>
            <a:chExt cx="293800" cy="292225"/>
          </a:xfrm>
        </p:grpSpPr>
        <p:sp>
          <p:nvSpPr>
            <p:cNvPr id="12701" name="Google Shape;12701;p80"/>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0"/>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80"/>
          <p:cNvGrpSpPr/>
          <p:nvPr/>
        </p:nvGrpSpPr>
        <p:grpSpPr>
          <a:xfrm>
            <a:off x="7980681" y="3398763"/>
            <a:ext cx="353757" cy="351463"/>
            <a:chOff x="-22845575" y="3504075"/>
            <a:chExt cx="296950" cy="295025"/>
          </a:xfrm>
        </p:grpSpPr>
        <p:sp>
          <p:nvSpPr>
            <p:cNvPr id="12704" name="Google Shape;12704;p80"/>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0"/>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6" name="Google Shape;12706;p80"/>
          <p:cNvGrpSpPr/>
          <p:nvPr/>
        </p:nvGrpSpPr>
        <p:grpSpPr>
          <a:xfrm>
            <a:off x="5773862" y="1532411"/>
            <a:ext cx="299344" cy="351880"/>
            <a:chOff x="-27691025" y="3175300"/>
            <a:chExt cx="251275" cy="295375"/>
          </a:xfrm>
        </p:grpSpPr>
        <p:sp>
          <p:nvSpPr>
            <p:cNvPr id="12707" name="Google Shape;12707;p80"/>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0"/>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0"/>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0"/>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80"/>
          <p:cNvGrpSpPr/>
          <p:nvPr/>
        </p:nvGrpSpPr>
        <p:grpSpPr>
          <a:xfrm>
            <a:off x="5746179" y="2051087"/>
            <a:ext cx="354710" cy="228015"/>
            <a:chOff x="-27721750" y="3598250"/>
            <a:chExt cx="297750" cy="191400"/>
          </a:xfrm>
        </p:grpSpPr>
        <p:sp>
          <p:nvSpPr>
            <p:cNvPr id="12712" name="Google Shape;12712;p80"/>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0"/>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80"/>
          <p:cNvGrpSpPr/>
          <p:nvPr/>
        </p:nvGrpSpPr>
        <p:grpSpPr>
          <a:xfrm>
            <a:off x="5747579" y="2444633"/>
            <a:ext cx="351910" cy="340980"/>
            <a:chOff x="-27719400" y="3925600"/>
            <a:chExt cx="295400" cy="286225"/>
          </a:xfrm>
        </p:grpSpPr>
        <p:sp>
          <p:nvSpPr>
            <p:cNvPr id="12715" name="Google Shape;12715;p80"/>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0"/>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80"/>
          <p:cNvGrpSpPr/>
          <p:nvPr/>
        </p:nvGrpSpPr>
        <p:grpSpPr>
          <a:xfrm>
            <a:off x="7968851" y="1531473"/>
            <a:ext cx="353757" cy="353757"/>
            <a:chOff x="-25834600" y="3176875"/>
            <a:chExt cx="296950" cy="296950"/>
          </a:xfrm>
        </p:grpSpPr>
        <p:sp>
          <p:nvSpPr>
            <p:cNvPr id="12718" name="Google Shape;12718;p80"/>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0"/>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0"/>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0"/>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0"/>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80"/>
          <p:cNvGrpSpPr/>
          <p:nvPr/>
        </p:nvGrpSpPr>
        <p:grpSpPr>
          <a:xfrm>
            <a:off x="7968851" y="1999474"/>
            <a:ext cx="353757" cy="331241"/>
            <a:chOff x="-25834600" y="3564375"/>
            <a:chExt cx="296950" cy="278050"/>
          </a:xfrm>
        </p:grpSpPr>
        <p:sp>
          <p:nvSpPr>
            <p:cNvPr id="12724" name="Google Shape;12724;p80"/>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0"/>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0"/>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0"/>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0"/>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0"/>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0"/>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0"/>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80"/>
          <p:cNvGrpSpPr/>
          <p:nvPr/>
        </p:nvGrpSpPr>
        <p:grpSpPr>
          <a:xfrm>
            <a:off x="7966974" y="2438826"/>
            <a:ext cx="357509" cy="352595"/>
            <a:chOff x="-25834600" y="3915850"/>
            <a:chExt cx="300100" cy="295975"/>
          </a:xfrm>
        </p:grpSpPr>
        <p:sp>
          <p:nvSpPr>
            <p:cNvPr id="12733" name="Google Shape;12733;p80"/>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0"/>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0"/>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80"/>
          <p:cNvGrpSpPr/>
          <p:nvPr/>
        </p:nvGrpSpPr>
        <p:grpSpPr>
          <a:xfrm>
            <a:off x="6702402" y="2920056"/>
            <a:ext cx="228968" cy="350987"/>
            <a:chOff x="-23930925" y="3149300"/>
            <a:chExt cx="192200" cy="294625"/>
          </a:xfrm>
        </p:grpSpPr>
        <p:sp>
          <p:nvSpPr>
            <p:cNvPr id="12737" name="Google Shape;12737;p80"/>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0"/>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0"/>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0"/>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80"/>
          <p:cNvGrpSpPr/>
          <p:nvPr/>
        </p:nvGrpSpPr>
        <p:grpSpPr>
          <a:xfrm>
            <a:off x="6659232" y="3398540"/>
            <a:ext cx="315307" cy="351910"/>
            <a:chOff x="-23962425" y="3519475"/>
            <a:chExt cx="264675" cy="295400"/>
          </a:xfrm>
        </p:grpSpPr>
        <p:sp>
          <p:nvSpPr>
            <p:cNvPr id="12742" name="Google Shape;12742;p80"/>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0"/>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4" name="Google Shape;12744;p80"/>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5" name="Google Shape;12745;p80"/>
          <p:cNvGrpSpPr/>
          <p:nvPr/>
        </p:nvGrpSpPr>
        <p:grpSpPr>
          <a:xfrm>
            <a:off x="8037908" y="3848584"/>
            <a:ext cx="239302" cy="351880"/>
            <a:chOff x="-22788075" y="3904625"/>
            <a:chExt cx="200875" cy="295375"/>
          </a:xfrm>
        </p:grpSpPr>
        <p:sp>
          <p:nvSpPr>
            <p:cNvPr id="12746" name="Google Shape;12746;p80"/>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0"/>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0"/>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0"/>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0" name="Google Shape;12750;p80"/>
          <p:cNvGrpSpPr/>
          <p:nvPr/>
        </p:nvGrpSpPr>
        <p:grpSpPr>
          <a:xfrm>
            <a:off x="6193206" y="1531949"/>
            <a:ext cx="354710" cy="352803"/>
            <a:chOff x="-27351575" y="3175300"/>
            <a:chExt cx="297750" cy="296150"/>
          </a:xfrm>
        </p:grpSpPr>
        <p:sp>
          <p:nvSpPr>
            <p:cNvPr id="12751" name="Google Shape;12751;p80"/>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0"/>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0"/>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0"/>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80"/>
          <p:cNvGrpSpPr/>
          <p:nvPr/>
        </p:nvGrpSpPr>
        <p:grpSpPr>
          <a:xfrm>
            <a:off x="6235914" y="1988559"/>
            <a:ext cx="269293" cy="353072"/>
            <a:chOff x="-27313750" y="3545275"/>
            <a:chExt cx="226050" cy="296375"/>
          </a:xfrm>
        </p:grpSpPr>
        <p:sp>
          <p:nvSpPr>
            <p:cNvPr id="12756" name="Google Shape;12756;p80"/>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0"/>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0"/>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80"/>
          <p:cNvGrpSpPr/>
          <p:nvPr/>
        </p:nvGrpSpPr>
        <p:grpSpPr>
          <a:xfrm>
            <a:off x="6193206" y="2436830"/>
            <a:ext cx="354710" cy="356586"/>
            <a:chOff x="-27351575" y="3915650"/>
            <a:chExt cx="297750" cy="299325"/>
          </a:xfrm>
        </p:grpSpPr>
        <p:sp>
          <p:nvSpPr>
            <p:cNvPr id="12760" name="Google Shape;12760;p80"/>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0"/>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2" name="Google Shape;12762;p80"/>
          <p:cNvGrpSpPr/>
          <p:nvPr/>
        </p:nvGrpSpPr>
        <p:grpSpPr>
          <a:xfrm>
            <a:off x="4880696" y="2919029"/>
            <a:ext cx="319060" cy="353042"/>
            <a:chOff x="-25445525" y="3175900"/>
            <a:chExt cx="267825" cy="296350"/>
          </a:xfrm>
        </p:grpSpPr>
        <p:sp>
          <p:nvSpPr>
            <p:cNvPr id="12763" name="Google Shape;12763;p80"/>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0"/>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0"/>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80"/>
          <p:cNvGrpSpPr/>
          <p:nvPr/>
        </p:nvGrpSpPr>
        <p:grpSpPr>
          <a:xfrm>
            <a:off x="4862410" y="3409352"/>
            <a:ext cx="355633" cy="330288"/>
            <a:chOff x="-25465200" y="3565175"/>
            <a:chExt cx="298525" cy="277250"/>
          </a:xfrm>
        </p:grpSpPr>
        <p:sp>
          <p:nvSpPr>
            <p:cNvPr id="12767" name="Google Shape;12767;p80"/>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0"/>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80"/>
          <p:cNvGrpSpPr/>
          <p:nvPr/>
        </p:nvGrpSpPr>
        <p:grpSpPr>
          <a:xfrm>
            <a:off x="4861948" y="3848882"/>
            <a:ext cx="356556" cy="351285"/>
            <a:chOff x="-25465200" y="3916150"/>
            <a:chExt cx="299300" cy="294875"/>
          </a:xfrm>
        </p:grpSpPr>
        <p:sp>
          <p:nvSpPr>
            <p:cNvPr id="12770" name="Google Shape;12770;p80"/>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0"/>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0"/>
          <p:cNvGrpSpPr/>
          <p:nvPr/>
        </p:nvGrpSpPr>
        <p:grpSpPr>
          <a:xfrm>
            <a:off x="7089388" y="2919148"/>
            <a:ext cx="351880" cy="352803"/>
            <a:chOff x="-23615075" y="3148525"/>
            <a:chExt cx="295375" cy="296150"/>
          </a:xfrm>
        </p:grpSpPr>
        <p:sp>
          <p:nvSpPr>
            <p:cNvPr id="12773" name="Google Shape;12773;p80"/>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0"/>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0"/>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0"/>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7" name="Google Shape;12777;p80"/>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8" name="Google Shape;12778;p80"/>
          <p:cNvGrpSpPr/>
          <p:nvPr/>
        </p:nvGrpSpPr>
        <p:grpSpPr>
          <a:xfrm>
            <a:off x="7088911" y="3858427"/>
            <a:ext cx="352833" cy="332194"/>
            <a:chOff x="-23615075" y="3906200"/>
            <a:chExt cx="296175" cy="278850"/>
          </a:xfrm>
        </p:grpSpPr>
        <p:sp>
          <p:nvSpPr>
            <p:cNvPr id="12779" name="Google Shape;12779;p80"/>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0"/>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0"/>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2" name="Google Shape;12782;p80"/>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3" name="Google Shape;12783;p80"/>
          <p:cNvGrpSpPr/>
          <p:nvPr/>
        </p:nvGrpSpPr>
        <p:grpSpPr>
          <a:xfrm>
            <a:off x="6637880" y="1532068"/>
            <a:ext cx="353757" cy="352565"/>
            <a:chOff x="-26980600" y="3175500"/>
            <a:chExt cx="296950" cy="295950"/>
          </a:xfrm>
        </p:grpSpPr>
        <p:sp>
          <p:nvSpPr>
            <p:cNvPr id="12784" name="Google Shape;12784;p80"/>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0"/>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0"/>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0"/>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8" name="Google Shape;12788;p80"/>
          <p:cNvGrpSpPr/>
          <p:nvPr/>
        </p:nvGrpSpPr>
        <p:grpSpPr>
          <a:xfrm>
            <a:off x="6638357" y="2470604"/>
            <a:ext cx="352803" cy="289039"/>
            <a:chOff x="-26981375" y="3951875"/>
            <a:chExt cx="296150" cy="242625"/>
          </a:xfrm>
        </p:grpSpPr>
        <p:sp>
          <p:nvSpPr>
            <p:cNvPr id="12789" name="Google Shape;12789;p80"/>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0"/>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0"/>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80"/>
          <p:cNvGrpSpPr/>
          <p:nvPr/>
        </p:nvGrpSpPr>
        <p:grpSpPr>
          <a:xfrm>
            <a:off x="5303399" y="2918195"/>
            <a:ext cx="351910" cy="354710"/>
            <a:chOff x="-25094250" y="3176075"/>
            <a:chExt cx="295400" cy="297750"/>
          </a:xfrm>
        </p:grpSpPr>
        <p:sp>
          <p:nvSpPr>
            <p:cNvPr id="12793" name="Google Shape;12793;p80"/>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0"/>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0"/>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6" name="Google Shape;12796;p80"/>
          <p:cNvGrpSpPr/>
          <p:nvPr/>
        </p:nvGrpSpPr>
        <p:grpSpPr>
          <a:xfrm>
            <a:off x="5303399" y="3398556"/>
            <a:ext cx="351910" cy="351880"/>
            <a:chOff x="-25094250" y="3547050"/>
            <a:chExt cx="295400" cy="295375"/>
          </a:xfrm>
        </p:grpSpPr>
        <p:sp>
          <p:nvSpPr>
            <p:cNvPr id="12797" name="Google Shape;12797;p80"/>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0"/>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0"/>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0"/>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0"/>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2" name="Google Shape;12802;p80"/>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3" name="Google Shape;12803;p80"/>
          <p:cNvGrpSpPr/>
          <p:nvPr/>
        </p:nvGrpSpPr>
        <p:grpSpPr>
          <a:xfrm>
            <a:off x="7535476" y="2919148"/>
            <a:ext cx="352803" cy="352803"/>
            <a:chOff x="-23245675" y="3148525"/>
            <a:chExt cx="296150" cy="296150"/>
          </a:xfrm>
        </p:grpSpPr>
        <p:sp>
          <p:nvSpPr>
            <p:cNvPr id="12804" name="Google Shape;12804;p80"/>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0"/>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0"/>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7" name="Google Shape;12807;p80"/>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8" name="Google Shape;12808;p80"/>
          <p:cNvGrpSpPr/>
          <p:nvPr/>
        </p:nvGrpSpPr>
        <p:grpSpPr>
          <a:xfrm>
            <a:off x="7535938" y="3848122"/>
            <a:ext cx="351880" cy="352803"/>
            <a:chOff x="-23244900" y="3888100"/>
            <a:chExt cx="295375" cy="296150"/>
          </a:xfrm>
        </p:grpSpPr>
        <p:sp>
          <p:nvSpPr>
            <p:cNvPr id="12809" name="Google Shape;12809;p80"/>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0"/>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0"/>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0"/>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0"/>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0"/>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0"/>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0"/>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0"/>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0"/>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0"/>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0" name="Google Shape;12820;p80"/>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24"/>
        <p:cNvGrpSpPr/>
        <p:nvPr/>
      </p:nvGrpSpPr>
      <p:grpSpPr>
        <a:xfrm>
          <a:off x="0" y="0"/>
          <a:ext cx="0" cy="0"/>
          <a:chOff x="0" y="0"/>
          <a:chExt cx="0" cy="0"/>
        </a:xfrm>
      </p:grpSpPr>
      <p:sp>
        <p:nvSpPr>
          <p:cNvPr id="12825" name="Google Shape;12825;p8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826" name="Google Shape;12826;p8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12827" name="Google Shape;12827;p81"/>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8" name="Google Shape;12828;p81"/>
          <p:cNvGrpSpPr/>
          <p:nvPr/>
        </p:nvGrpSpPr>
        <p:grpSpPr>
          <a:xfrm>
            <a:off x="850004" y="1975418"/>
            <a:ext cx="367261" cy="367261"/>
            <a:chOff x="-65145700" y="3727425"/>
            <a:chExt cx="317425" cy="317425"/>
          </a:xfrm>
        </p:grpSpPr>
        <p:sp>
          <p:nvSpPr>
            <p:cNvPr id="12829" name="Google Shape;12829;p81"/>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1"/>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81"/>
          <p:cNvGrpSpPr/>
          <p:nvPr/>
        </p:nvGrpSpPr>
        <p:grpSpPr>
          <a:xfrm>
            <a:off x="853201" y="2404333"/>
            <a:ext cx="360868" cy="367261"/>
            <a:chOff x="-65144125" y="4094450"/>
            <a:chExt cx="311900" cy="317425"/>
          </a:xfrm>
        </p:grpSpPr>
        <p:sp>
          <p:nvSpPr>
            <p:cNvPr id="12832" name="Google Shape;12832;p81"/>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1"/>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1"/>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5" name="Google Shape;12835;p81"/>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6" name="Google Shape;12836;p81"/>
          <p:cNvGrpSpPr/>
          <p:nvPr/>
        </p:nvGrpSpPr>
        <p:grpSpPr>
          <a:xfrm>
            <a:off x="3056770" y="1975028"/>
            <a:ext cx="370645" cy="368042"/>
            <a:chOff x="-63250675" y="3744075"/>
            <a:chExt cx="320350" cy="318100"/>
          </a:xfrm>
        </p:grpSpPr>
        <p:sp>
          <p:nvSpPr>
            <p:cNvPr id="12837" name="Google Shape;12837;p81"/>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1"/>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1"/>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81"/>
          <p:cNvGrpSpPr/>
          <p:nvPr/>
        </p:nvGrpSpPr>
        <p:grpSpPr>
          <a:xfrm>
            <a:off x="3058462" y="2404333"/>
            <a:ext cx="367261" cy="367261"/>
            <a:chOff x="-63250675" y="4110200"/>
            <a:chExt cx="317425" cy="317425"/>
          </a:xfrm>
        </p:grpSpPr>
        <p:sp>
          <p:nvSpPr>
            <p:cNvPr id="12841" name="Google Shape;12841;p81"/>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1"/>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1"/>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1"/>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1"/>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1"/>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1"/>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1"/>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1"/>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81"/>
          <p:cNvGrpSpPr/>
          <p:nvPr/>
        </p:nvGrpSpPr>
        <p:grpSpPr>
          <a:xfrm>
            <a:off x="1737509" y="2901428"/>
            <a:ext cx="359075" cy="358844"/>
            <a:chOff x="-61351725" y="3372400"/>
            <a:chExt cx="310350" cy="310150"/>
          </a:xfrm>
        </p:grpSpPr>
        <p:sp>
          <p:nvSpPr>
            <p:cNvPr id="12851" name="Google Shape;12851;p81"/>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1"/>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1"/>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81"/>
          <p:cNvGrpSpPr/>
          <p:nvPr/>
        </p:nvGrpSpPr>
        <p:grpSpPr>
          <a:xfrm>
            <a:off x="1733864" y="3364484"/>
            <a:ext cx="366364" cy="333534"/>
            <a:chOff x="-61354875" y="3751050"/>
            <a:chExt cx="316650" cy="288275"/>
          </a:xfrm>
        </p:grpSpPr>
        <p:sp>
          <p:nvSpPr>
            <p:cNvPr id="12855" name="Google Shape;12855;p81"/>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1"/>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1"/>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81"/>
          <p:cNvGrpSpPr/>
          <p:nvPr/>
        </p:nvGrpSpPr>
        <p:grpSpPr>
          <a:xfrm>
            <a:off x="1733864" y="3806124"/>
            <a:ext cx="366364" cy="367290"/>
            <a:chOff x="-61354875" y="4101525"/>
            <a:chExt cx="316650" cy="317450"/>
          </a:xfrm>
        </p:grpSpPr>
        <p:sp>
          <p:nvSpPr>
            <p:cNvPr id="12859" name="Google Shape;12859;p81"/>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1"/>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81"/>
          <p:cNvGrpSpPr/>
          <p:nvPr/>
        </p:nvGrpSpPr>
        <p:grpSpPr>
          <a:xfrm>
            <a:off x="3950299" y="2898000"/>
            <a:ext cx="368157" cy="365699"/>
            <a:chOff x="-59470075" y="3308975"/>
            <a:chExt cx="318200" cy="316075"/>
          </a:xfrm>
        </p:grpSpPr>
        <p:sp>
          <p:nvSpPr>
            <p:cNvPr id="12862" name="Google Shape;12862;p81"/>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1"/>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1"/>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1"/>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1"/>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1"/>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1"/>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1"/>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1"/>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81"/>
          <p:cNvGrpSpPr/>
          <p:nvPr/>
        </p:nvGrpSpPr>
        <p:grpSpPr>
          <a:xfrm>
            <a:off x="1295729" y="1533705"/>
            <a:ext cx="367261" cy="364686"/>
            <a:chOff x="-64781025" y="3361050"/>
            <a:chExt cx="317425" cy="315200"/>
          </a:xfrm>
        </p:grpSpPr>
        <p:sp>
          <p:nvSpPr>
            <p:cNvPr id="12872" name="Google Shape;12872;p81"/>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1"/>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1"/>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1"/>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6" name="Google Shape;12876;p81"/>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1"/>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1"/>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9" name="Google Shape;12879;p81"/>
          <p:cNvGrpSpPr/>
          <p:nvPr/>
        </p:nvGrpSpPr>
        <p:grpSpPr>
          <a:xfrm>
            <a:off x="3500129" y="1975144"/>
            <a:ext cx="382765" cy="367810"/>
            <a:chOff x="-62890750" y="3747425"/>
            <a:chExt cx="330825" cy="317900"/>
          </a:xfrm>
        </p:grpSpPr>
        <p:sp>
          <p:nvSpPr>
            <p:cNvPr id="12880" name="Google Shape;12880;p81"/>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1"/>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1"/>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1"/>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1"/>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1"/>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1"/>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1"/>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1"/>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1"/>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1"/>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1"/>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1"/>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1"/>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4" name="Google Shape;12894;p81"/>
          <p:cNvGrpSpPr/>
          <p:nvPr/>
        </p:nvGrpSpPr>
        <p:grpSpPr>
          <a:xfrm>
            <a:off x="3507881" y="2404781"/>
            <a:ext cx="367261" cy="366364"/>
            <a:chOff x="-62884425" y="4111775"/>
            <a:chExt cx="317425" cy="316650"/>
          </a:xfrm>
        </p:grpSpPr>
        <p:sp>
          <p:nvSpPr>
            <p:cNvPr id="12895" name="Google Shape;12895;p81"/>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1"/>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81"/>
          <p:cNvGrpSpPr/>
          <p:nvPr/>
        </p:nvGrpSpPr>
        <p:grpSpPr>
          <a:xfrm>
            <a:off x="2180515" y="2900850"/>
            <a:ext cx="365438" cy="360001"/>
            <a:chOff x="-60991775" y="3376900"/>
            <a:chExt cx="315850" cy="311150"/>
          </a:xfrm>
        </p:grpSpPr>
        <p:sp>
          <p:nvSpPr>
            <p:cNvPr id="12898" name="Google Shape;12898;p81"/>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1"/>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1"/>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81"/>
          <p:cNvGrpSpPr/>
          <p:nvPr/>
        </p:nvGrpSpPr>
        <p:grpSpPr>
          <a:xfrm>
            <a:off x="2180052" y="3351714"/>
            <a:ext cx="366364" cy="359075"/>
            <a:chOff x="-60988625" y="3740800"/>
            <a:chExt cx="316650" cy="310350"/>
          </a:xfrm>
        </p:grpSpPr>
        <p:sp>
          <p:nvSpPr>
            <p:cNvPr id="12902" name="Google Shape;12902;p81"/>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1"/>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1"/>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81"/>
          <p:cNvGrpSpPr/>
          <p:nvPr/>
        </p:nvGrpSpPr>
        <p:grpSpPr>
          <a:xfrm>
            <a:off x="2180052" y="3807165"/>
            <a:ext cx="366364" cy="365207"/>
            <a:chOff x="-60987850" y="4100950"/>
            <a:chExt cx="316650" cy="315650"/>
          </a:xfrm>
        </p:grpSpPr>
        <p:sp>
          <p:nvSpPr>
            <p:cNvPr id="12906" name="Google Shape;12906;p81"/>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1"/>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1"/>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1"/>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1"/>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81"/>
          <p:cNvGrpSpPr/>
          <p:nvPr/>
        </p:nvGrpSpPr>
        <p:grpSpPr>
          <a:xfrm>
            <a:off x="3949836" y="3352625"/>
            <a:ext cx="369083" cy="357253"/>
            <a:chOff x="-59447250" y="3706150"/>
            <a:chExt cx="319000" cy="308775"/>
          </a:xfrm>
        </p:grpSpPr>
        <p:sp>
          <p:nvSpPr>
            <p:cNvPr id="12912" name="Google Shape;12912;p81"/>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1"/>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1"/>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1"/>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81"/>
          <p:cNvGrpSpPr/>
          <p:nvPr/>
        </p:nvGrpSpPr>
        <p:grpSpPr>
          <a:xfrm>
            <a:off x="1738564" y="1545199"/>
            <a:ext cx="368186" cy="364224"/>
            <a:chOff x="-64406125" y="3362225"/>
            <a:chExt cx="318225" cy="314800"/>
          </a:xfrm>
        </p:grpSpPr>
        <p:sp>
          <p:nvSpPr>
            <p:cNvPr id="12917" name="Google Shape;12917;p81"/>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1"/>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9" name="Google Shape;12919;p81"/>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0" name="Google Shape;12920;p81"/>
          <p:cNvGrpSpPr/>
          <p:nvPr/>
        </p:nvGrpSpPr>
        <p:grpSpPr>
          <a:xfrm>
            <a:off x="1739027" y="2416044"/>
            <a:ext cx="367261" cy="366364"/>
            <a:chOff x="-64410850" y="4094450"/>
            <a:chExt cx="317425" cy="316650"/>
          </a:xfrm>
        </p:grpSpPr>
        <p:sp>
          <p:nvSpPr>
            <p:cNvPr id="12921" name="Google Shape;12921;p81"/>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1"/>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1"/>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4" name="Google Shape;12924;p81"/>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5" name="Google Shape;12925;p81"/>
          <p:cNvGrpSpPr/>
          <p:nvPr/>
        </p:nvGrpSpPr>
        <p:grpSpPr>
          <a:xfrm>
            <a:off x="3960575" y="1974854"/>
            <a:ext cx="365467" cy="368389"/>
            <a:chOff x="-62516625" y="3743175"/>
            <a:chExt cx="315875" cy="318400"/>
          </a:xfrm>
        </p:grpSpPr>
        <p:sp>
          <p:nvSpPr>
            <p:cNvPr id="12926" name="Google Shape;12926;p81"/>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1"/>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8" name="Google Shape;12928;p81"/>
          <p:cNvGrpSpPr/>
          <p:nvPr/>
        </p:nvGrpSpPr>
        <p:grpSpPr>
          <a:xfrm>
            <a:off x="3967415" y="2424826"/>
            <a:ext cx="351786" cy="326274"/>
            <a:chOff x="-62511900" y="4129100"/>
            <a:chExt cx="304050" cy="282000"/>
          </a:xfrm>
        </p:grpSpPr>
        <p:sp>
          <p:nvSpPr>
            <p:cNvPr id="12929" name="Google Shape;12929;p81"/>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1"/>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1"/>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1"/>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1"/>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81"/>
          <p:cNvGrpSpPr/>
          <p:nvPr/>
        </p:nvGrpSpPr>
        <p:grpSpPr>
          <a:xfrm>
            <a:off x="2645537" y="2897220"/>
            <a:ext cx="310770" cy="367261"/>
            <a:chOff x="-60597975" y="3367475"/>
            <a:chExt cx="268600" cy="317425"/>
          </a:xfrm>
        </p:grpSpPr>
        <p:sp>
          <p:nvSpPr>
            <p:cNvPr id="12935" name="Google Shape;12935;p81"/>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1"/>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1"/>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1"/>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1"/>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0" name="Google Shape;12940;p81"/>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1" name="Google Shape;12941;p81"/>
          <p:cNvGrpSpPr/>
          <p:nvPr/>
        </p:nvGrpSpPr>
        <p:grpSpPr>
          <a:xfrm>
            <a:off x="2617740" y="3858536"/>
            <a:ext cx="366364" cy="262465"/>
            <a:chOff x="-60621600" y="4145650"/>
            <a:chExt cx="316650" cy="226850"/>
          </a:xfrm>
        </p:grpSpPr>
        <p:sp>
          <p:nvSpPr>
            <p:cNvPr id="12942" name="Google Shape;12942;p81"/>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1"/>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1"/>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81"/>
          <p:cNvGrpSpPr/>
          <p:nvPr/>
        </p:nvGrpSpPr>
        <p:grpSpPr>
          <a:xfrm>
            <a:off x="3954392" y="3807035"/>
            <a:ext cx="359972" cy="365467"/>
            <a:chOff x="-59400775" y="4084200"/>
            <a:chExt cx="311125" cy="315875"/>
          </a:xfrm>
        </p:grpSpPr>
        <p:sp>
          <p:nvSpPr>
            <p:cNvPr id="12946" name="Google Shape;12946;p81"/>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1"/>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1"/>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1"/>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1"/>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1"/>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81"/>
          <p:cNvGrpSpPr/>
          <p:nvPr/>
        </p:nvGrpSpPr>
        <p:grpSpPr>
          <a:xfrm>
            <a:off x="2178486" y="1532866"/>
            <a:ext cx="365438" cy="366364"/>
            <a:chOff x="-64044600" y="3360375"/>
            <a:chExt cx="315850" cy="316650"/>
          </a:xfrm>
        </p:grpSpPr>
        <p:sp>
          <p:nvSpPr>
            <p:cNvPr id="12953" name="Google Shape;12953;p81"/>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1"/>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1"/>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81"/>
          <p:cNvGrpSpPr/>
          <p:nvPr/>
        </p:nvGrpSpPr>
        <p:grpSpPr>
          <a:xfrm>
            <a:off x="2204909" y="1975418"/>
            <a:ext cx="312592" cy="367261"/>
            <a:chOff x="-64022550" y="3727425"/>
            <a:chExt cx="270175" cy="317425"/>
          </a:xfrm>
        </p:grpSpPr>
        <p:sp>
          <p:nvSpPr>
            <p:cNvPr id="12957" name="Google Shape;12957;p81"/>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1"/>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1"/>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81"/>
          <p:cNvGrpSpPr/>
          <p:nvPr/>
        </p:nvGrpSpPr>
        <p:grpSpPr>
          <a:xfrm>
            <a:off x="2229047" y="2404318"/>
            <a:ext cx="264317" cy="367290"/>
            <a:chOff x="-64001300" y="4093650"/>
            <a:chExt cx="228450" cy="317450"/>
          </a:xfrm>
        </p:grpSpPr>
        <p:sp>
          <p:nvSpPr>
            <p:cNvPr id="12961" name="Google Shape;12961;p81"/>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1"/>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1"/>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1"/>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81"/>
          <p:cNvGrpSpPr/>
          <p:nvPr/>
        </p:nvGrpSpPr>
        <p:grpSpPr>
          <a:xfrm>
            <a:off x="848051" y="2897610"/>
            <a:ext cx="359972" cy="366480"/>
            <a:chOff x="-62148800" y="3377700"/>
            <a:chExt cx="311125" cy="316750"/>
          </a:xfrm>
        </p:grpSpPr>
        <p:sp>
          <p:nvSpPr>
            <p:cNvPr id="12966" name="Google Shape;12966;p81"/>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1"/>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81"/>
          <p:cNvGrpSpPr/>
          <p:nvPr/>
        </p:nvGrpSpPr>
        <p:grpSpPr>
          <a:xfrm>
            <a:off x="843958" y="3347607"/>
            <a:ext cx="368157" cy="367290"/>
            <a:chOff x="-62154300" y="3743950"/>
            <a:chExt cx="318200" cy="317450"/>
          </a:xfrm>
        </p:grpSpPr>
        <p:sp>
          <p:nvSpPr>
            <p:cNvPr id="12969" name="Google Shape;12969;p81"/>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1"/>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1" name="Google Shape;12971;p81"/>
          <p:cNvGrpSpPr/>
          <p:nvPr/>
        </p:nvGrpSpPr>
        <p:grpSpPr>
          <a:xfrm>
            <a:off x="843944" y="3806587"/>
            <a:ext cx="368186" cy="366364"/>
            <a:chOff x="-62151950" y="4111775"/>
            <a:chExt cx="318225" cy="316650"/>
          </a:xfrm>
        </p:grpSpPr>
        <p:sp>
          <p:nvSpPr>
            <p:cNvPr id="12972" name="Google Shape;12972;p81"/>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1"/>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1"/>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1"/>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81"/>
          <p:cNvGrpSpPr/>
          <p:nvPr/>
        </p:nvGrpSpPr>
        <p:grpSpPr>
          <a:xfrm>
            <a:off x="3062568" y="2897133"/>
            <a:ext cx="368157" cy="367434"/>
            <a:chOff x="-60254550" y="3367325"/>
            <a:chExt cx="318200" cy="317575"/>
          </a:xfrm>
        </p:grpSpPr>
        <p:sp>
          <p:nvSpPr>
            <p:cNvPr id="12977" name="Google Shape;12977;p81"/>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1"/>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1"/>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1"/>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81"/>
          <p:cNvGrpSpPr/>
          <p:nvPr/>
        </p:nvGrpSpPr>
        <p:grpSpPr>
          <a:xfrm>
            <a:off x="3063465" y="3348127"/>
            <a:ext cx="366364" cy="366248"/>
            <a:chOff x="-60255350" y="3733825"/>
            <a:chExt cx="316650" cy="316550"/>
          </a:xfrm>
        </p:grpSpPr>
        <p:sp>
          <p:nvSpPr>
            <p:cNvPr id="12982" name="Google Shape;12982;p81"/>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1"/>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1"/>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1"/>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1"/>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1"/>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1"/>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81"/>
          <p:cNvGrpSpPr/>
          <p:nvPr/>
        </p:nvGrpSpPr>
        <p:grpSpPr>
          <a:xfrm>
            <a:off x="3091262" y="3807035"/>
            <a:ext cx="310770" cy="365467"/>
            <a:chOff x="-60232500" y="4101525"/>
            <a:chExt cx="268600" cy="315875"/>
          </a:xfrm>
        </p:grpSpPr>
        <p:sp>
          <p:nvSpPr>
            <p:cNvPr id="12990" name="Google Shape;12990;p81"/>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1"/>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2" name="Google Shape;12992;p81"/>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3" name="Google Shape;12993;p81"/>
          <p:cNvGrpSpPr/>
          <p:nvPr/>
        </p:nvGrpSpPr>
        <p:grpSpPr>
          <a:xfrm>
            <a:off x="2624262" y="1532866"/>
            <a:ext cx="368186" cy="366364"/>
            <a:chOff x="-63679950" y="3360375"/>
            <a:chExt cx="318225" cy="316650"/>
          </a:xfrm>
        </p:grpSpPr>
        <p:sp>
          <p:nvSpPr>
            <p:cNvPr id="12994" name="Google Shape;12994;p81"/>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1"/>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1"/>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1"/>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8" name="Google Shape;12998;p81"/>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9" name="Google Shape;12999;p81"/>
          <p:cNvGrpSpPr/>
          <p:nvPr/>
        </p:nvGrpSpPr>
        <p:grpSpPr>
          <a:xfrm>
            <a:off x="2622889" y="2404203"/>
            <a:ext cx="370934" cy="367521"/>
            <a:chOff x="-63679950" y="4093450"/>
            <a:chExt cx="320600" cy="317650"/>
          </a:xfrm>
        </p:grpSpPr>
        <p:sp>
          <p:nvSpPr>
            <p:cNvPr id="13000" name="Google Shape;13000;p81"/>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1"/>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1"/>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81"/>
          <p:cNvGrpSpPr/>
          <p:nvPr/>
        </p:nvGrpSpPr>
        <p:grpSpPr>
          <a:xfrm>
            <a:off x="1283006" y="2897205"/>
            <a:ext cx="366364" cy="367290"/>
            <a:chOff x="-61784125" y="3377700"/>
            <a:chExt cx="316650" cy="317450"/>
          </a:xfrm>
        </p:grpSpPr>
        <p:sp>
          <p:nvSpPr>
            <p:cNvPr id="13004" name="Google Shape;13004;p81"/>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1"/>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1"/>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1"/>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1"/>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1"/>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1"/>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81"/>
          <p:cNvGrpSpPr/>
          <p:nvPr/>
        </p:nvGrpSpPr>
        <p:grpSpPr>
          <a:xfrm>
            <a:off x="1283006" y="3347607"/>
            <a:ext cx="366364" cy="367290"/>
            <a:chOff x="-61783350" y="3743950"/>
            <a:chExt cx="316650" cy="317450"/>
          </a:xfrm>
        </p:grpSpPr>
        <p:sp>
          <p:nvSpPr>
            <p:cNvPr id="13012" name="Google Shape;13012;p81"/>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1"/>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4" name="Google Shape;13014;p81"/>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1"/>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1"/>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7" name="Google Shape;13017;p81"/>
          <p:cNvGrpSpPr/>
          <p:nvPr/>
        </p:nvGrpSpPr>
        <p:grpSpPr>
          <a:xfrm>
            <a:off x="3504430" y="3807440"/>
            <a:ext cx="369112" cy="364657"/>
            <a:chOff x="-59869425" y="4102225"/>
            <a:chExt cx="319025" cy="315175"/>
          </a:xfrm>
        </p:grpSpPr>
        <p:sp>
          <p:nvSpPr>
            <p:cNvPr id="13018" name="Google Shape;13018;p81"/>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1"/>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1"/>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1"/>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81"/>
          <p:cNvGrpSpPr/>
          <p:nvPr/>
        </p:nvGrpSpPr>
        <p:grpSpPr>
          <a:xfrm>
            <a:off x="2623233" y="4276262"/>
            <a:ext cx="366364" cy="365467"/>
            <a:chOff x="-59029025" y="3711650"/>
            <a:chExt cx="316650" cy="315875"/>
          </a:xfrm>
        </p:grpSpPr>
        <p:sp>
          <p:nvSpPr>
            <p:cNvPr id="13023" name="Google Shape;13023;p81"/>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1"/>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1"/>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1"/>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1"/>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1"/>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1"/>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81"/>
          <p:cNvGrpSpPr/>
          <p:nvPr/>
        </p:nvGrpSpPr>
        <p:grpSpPr>
          <a:xfrm>
            <a:off x="4859311" y="1532317"/>
            <a:ext cx="351940" cy="348188"/>
            <a:chOff x="581525" y="3254850"/>
            <a:chExt cx="297750" cy="294575"/>
          </a:xfrm>
        </p:grpSpPr>
        <p:sp>
          <p:nvSpPr>
            <p:cNvPr id="13031" name="Google Shape;13031;p81"/>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1"/>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1"/>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81"/>
          <p:cNvGrpSpPr/>
          <p:nvPr/>
        </p:nvGrpSpPr>
        <p:grpSpPr>
          <a:xfrm>
            <a:off x="4858380" y="1971253"/>
            <a:ext cx="353802" cy="351497"/>
            <a:chOff x="580725" y="3617925"/>
            <a:chExt cx="299325" cy="297375"/>
          </a:xfrm>
        </p:grpSpPr>
        <p:sp>
          <p:nvSpPr>
            <p:cNvPr id="13035" name="Google Shape;13035;p81"/>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1"/>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1"/>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1"/>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1"/>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81"/>
          <p:cNvGrpSpPr/>
          <p:nvPr/>
        </p:nvGrpSpPr>
        <p:grpSpPr>
          <a:xfrm>
            <a:off x="4860242" y="2418443"/>
            <a:ext cx="350079" cy="350079"/>
            <a:chOff x="583100" y="3982600"/>
            <a:chExt cx="296175" cy="296175"/>
          </a:xfrm>
        </p:grpSpPr>
        <p:sp>
          <p:nvSpPr>
            <p:cNvPr id="13041" name="Google Shape;13041;p81"/>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1"/>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1"/>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1"/>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1"/>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1"/>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1"/>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8" name="Google Shape;13048;p81"/>
          <p:cNvGrpSpPr/>
          <p:nvPr/>
        </p:nvGrpSpPr>
        <p:grpSpPr>
          <a:xfrm>
            <a:off x="7092856" y="1532067"/>
            <a:ext cx="307231" cy="348690"/>
            <a:chOff x="2423775" y="3226875"/>
            <a:chExt cx="259925" cy="295000"/>
          </a:xfrm>
        </p:grpSpPr>
        <p:sp>
          <p:nvSpPr>
            <p:cNvPr id="13049" name="Google Shape;13049;p81"/>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1"/>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1"/>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81"/>
          <p:cNvGrpSpPr/>
          <p:nvPr/>
        </p:nvGrpSpPr>
        <p:grpSpPr>
          <a:xfrm>
            <a:off x="7070043" y="1973352"/>
            <a:ext cx="352857" cy="347301"/>
            <a:chOff x="2404875" y="3592725"/>
            <a:chExt cx="298525" cy="293825"/>
          </a:xfrm>
        </p:grpSpPr>
        <p:sp>
          <p:nvSpPr>
            <p:cNvPr id="13053" name="Google Shape;13053;p81"/>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1"/>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1"/>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6" name="Google Shape;13056;p81"/>
          <p:cNvGrpSpPr/>
          <p:nvPr/>
        </p:nvGrpSpPr>
        <p:grpSpPr>
          <a:xfrm>
            <a:off x="7070974" y="2418917"/>
            <a:ext cx="350995" cy="349133"/>
            <a:chOff x="2404875" y="3955825"/>
            <a:chExt cx="296950" cy="295375"/>
          </a:xfrm>
        </p:grpSpPr>
        <p:sp>
          <p:nvSpPr>
            <p:cNvPr id="13057" name="Google Shape;13057;p81"/>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1"/>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1"/>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1"/>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81"/>
          <p:cNvGrpSpPr/>
          <p:nvPr/>
        </p:nvGrpSpPr>
        <p:grpSpPr>
          <a:xfrm>
            <a:off x="5764954" y="2883111"/>
            <a:ext cx="349163" cy="350079"/>
            <a:chOff x="4263650" y="3235150"/>
            <a:chExt cx="295400" cy="296175"/>
          </a:xfrm>
        </p:grpSpPr>
        <p:sp>
          <p:nvSpPr>
            <p:cNvPr id="13062" name="Google Shape;13062;p81"/>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1"/>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1"/>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1"/>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1"/>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81"/>
          <p:cNvGrpSpPr/>
          <p:nvPr/>
        </p:nvGrpSpPr>
        <p:grpSpPr>
          <a:xfrm>
            <a:off x="5762634" y="3342272"/>
            <a:ext cx="353802" cy="327739"/>
            <a:chOff x="4266025" y="3609275"/>
            <a:chExt cx="299325" cy="277275"/>
          </a:xfrm>
        </p:grpSpPr>
        <p:sp>
          <p:nvSpPr>
            <p:cNvPr id="13068" name="Google Shape;13068;p81"/>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1"/>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81"/>
          <p:cNvGrpSpPr/>
          <p:nvPr/>
        </p:nvGrpSpPr>
        <p:grpSpPr>
          <a:xfrm>
            <a:off x="5763092" y="3807659"/>
            <a:ext cx="352886" cy="349133"/>
            <a:chOff x="4263650" y="3963700"/>
            <a:chExt cx="298550" cy="295375"/>
          </a:xfrm>
        </p:grpSpPr>
        <p:sp>
          <p:nvSpPr>
            <p:cNvPr id="13071" name="Google Shape;13071;p81"/>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1"/>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1"/>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1"/>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1"/>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1"/>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1"/>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81"/>
          <p:cNvGrpSpPr/>
          <p:nvPr/>
        </p:nvGrpSpPr>
        <p:grpSpPr>
          <a:xfrm>
            <a:off x="8041429" y="2883111"/>
            <a:ext cx="226264" cy="350079"/>
            <a:chOff x="6164975" y="3211525"/>
            <a:chExt cx="191425" cy="296175"/>
          </a:xfrm>
        </p:grpSpPr>
        <p:sp>
          <p:nvSpPr>
            <p:cNvPr id="13079" name="Google Shape;13079;p81"/>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1"/>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1"/>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1"/>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1"/>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1"/>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1"/>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6" name="Google Shape;13086;p81"/>
          <p:cNvGrpSpPr/>
          <p:nvPr/>
        </p:nvGrpSpPr>
        <p:grpSpPr>
          <a:xfrm>
            <a:off x="5303466" y="1531387"/>
            <a:ext cx="352886" cy="350049"/>
            <a:chOff x="946175" y="3253275"/>
            <a:chExt cx="298550" cy="296150"/>
          </a:xfrm>
        </p:grpSpPr>
        <p:sp>
          <p:nvSpPr>
            <p:cNvPr id="13087" name="Google Shape;13087;p81"/>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1"/>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1"/>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1"/>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1"/>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81"/>
          <p:cNvGrpSpPr/>
          <p:nvPr/>
        </p:nvGrpSpPr>
        <p:grpSpPr>
          <a:xfrm>
            <a:off x="5304397" y="1973351"/>
            <a:ext cx="351024" cy="347301"/>
            <a:chOff x="946175" y="3619500"/>
            <a:chExt cx="296975" cy="293825"/>
          </a:xfrm>
        </p:grpSpPr>
        <p:sp>
          <p:nvSpPr>
            <p:cNvPr id="13093" name="Google Shape;13093;p81"/>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1"/>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1"/>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1"/>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1"/>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1"/>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9" name="Google Shape;13099;p81"/>
          <p:cNvGrpSpPr/>
          <p:nvPr/>
        </p:nvGrpSpPr>
        <p:grpSpPr>
          <a:xfrm>
            <a:off x="5303939" y="2417985"/>
            <a:ext cx="351940" cy="350995"/>
            <a:chOff x="944600" y="3981825"/>
            <a:chExt cx="297750" cy="296950"/>
          </a:xfrm>
        </p:grpSpPr>
        <p:sp>
          <p:nvSpPr>
            <p:cNvPr id="13100" name="Google Shape;13100;p81"/>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1"/>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1"/>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1"/>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81"/>
          <p:cNvGrpSpPr/>
          <p:nvPr/>
        </p:nvGrpSpPr>
        <p:grpSpPr>
          <a:xfrm>
            <a:off x="7520875" y="1531845"/>
            <a:ext cx="350079" cy="349133"/>
            <a:chOff x="2768750" y="3227275"/>
            <a:chExt cx="296175" cy="295375"/>
          </a:xfrm>
        </p:grpSpPr>
        <p:sp>
          <p:nvSpPr>
            <p:cNvPr id="13105" name="Google Shape;13105;p81"/>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1"/>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1"/>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1"/>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1"/>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1"/>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1"/>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1"/>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81"/>
          <p:cNvGrpSpPr/>
          <p:nvPr/>
        </p:nvGrpSpPr>
        <p:grpSpPr>
          <a:xfrm>
            <a:off x="7541826" y="1972717"/>
            <a:ext cx="308177" cy="348572"/>
            <a:chOff x="2786075" y="3591800"/>
            <a:chExt cx="260725" cy="294900"/>
          </a:xfrm>
        </p:grpSpPr>
        <p:sp>
          <p:nvSpPr>
            <p:cNvPr id="13114" name="Google Shape;13114;p81"/>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1"/>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1"/>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1"/>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1"/>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81"/>
          <p:cNvGrpSpPr/>
          <p:nvPr/>
        </p:nvGrpSpPr>
        <p:grpSpPr>
          <a:xfrm>
            <a:off x="7582324" y="2418444"/>
            <a:ext cx="227180" cy="350079"/>
            <a:chOff x="2819150" y="3955025"/>
            <a:chExt cx="192200" cy="296175"/>
          </a:xfrm>
        </p:grpSpPr>
        <p:sp>
          <p:nvSpPr>
            <p:cNvPr id="13120" name="Google Shape;13120;p81"/>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1"/>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1"/>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1"/>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4" name="Google Shape;13124;p81"/>
          <p:cNvGrpSpPr/>
          <p:nvPr/>
        </p:nvGrpSpPr>
        <p:grpSpPr>
          <a:xfrm>
            <a:off x="6206097" y="2884042"/>
            <a:ext cx="349133" cy="348217"/>
            <a:chOff x="4629125" y="3235150"/>
            <a:chExt cx="295375" cy="294600"/>
          </a:xfrm>
        </p:grpSpPr>
        <p:sp>
          <p:nvSpPr>
            <p:cNvPr id="13125" name="Google Shape;13125;p81"/>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1"/>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1"/>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1"/>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1"/>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0" name="Google Shape;13130;p81"/>
          <p:cNvGrpSpPr/>
          <p:nvPr/>
        </p:nvGrpSpPr>
        <p:grpSpPr>
          <a:xfrm>
            <a:off x="6206082" y="3331575"/>
            <a:ext cx="349163" cy="349133"/>
            <a:chOff x="4628325" y="3599825"/>
            <a:chExt cx="295400" cy="295375"/>
          </a:xfrm>
        </p:grpSpPr>
        <p:sp>
          <p:nvSpPr>
            <p:cNvPr id="13131" name="Google Shape;13131;p81"/>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1"/>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1"/>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1"/>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1"/>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1"/>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1"/>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1"/>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1"/>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1"/>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1"/>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1"/>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81"/>
          <p:cNvGrpSpPr/>
          <p:nvPr/>
        </p:nvGrpSpPr>
        <p:grpSpPr>
          <a:xfrm>
            <a:off x="6227033" y="3807186"/>
            <a:ext cx="307261" cy="350079"/>
            <a:chOff x="4645650" y="3962900"/>
            <a:chExt cx="259950" cy="296175"/>
          </a:xfrm>
        </p:grpSpPr>
        <p:sp>
          <p:nvSpPr>
            <p:cNvPr id="13144" name="Google Shape;13144;p81"/>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1"/>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1"/>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1"/>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1"/>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1"/>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81"/>
          <p:cNvGrpSpPr/>
          <p:nvPr/>
        </p:nvGrpSpPr>
        <p:grpSpPr>
          <a:xfrm>
            <a:off x="7979994" y="3332048"/>
            <a:ext cx="349133" cy="348188"/>
            <a:chOff x="6143725" y="3582500"/>
            <a:chExt cx="295375" cy="294575"/>
          </a:xfrm>
        </p:grpSpPr>
        <p:sp>
          <p:nvSpPr>
            <p:cNvPr id="13151" name="Google Shape;13151;p81"/>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1"/>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1"/>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1"/>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1"/>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1"/>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1"/>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8" name="Google Shape;13158;p81"/>
          <p:cNvGrpSpPr/>
          <p:nvPr/>
        </p:nvGrpSpPr>
        <p:grpSpPr>
          <a:xfrm>
            <a:off x="5748820" y="1531387"/>
            <a:ext cx="350995" cy="350049"/>
            <a:chOff x="1310075" y="3253275"/>
            <a:chExt cx="296950" cy="296150"/>
          </a:xfrm>
        </p:grpSpPr>
        <p:sp>
          <p:nvSpPr>
            <p:cNvPr id="13159" name="Google Shape;13159;p81"/>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1"/>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1"/>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2" name="Google Shape;13162;p81"/>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3" name="Google Shape;13163;p81"/>
          <p:cNvGrpSpPr/>
          <p:nvPr/>
        </p:nvGrpSpPr>
        <p:grpSpPr>
          <a:xfrm>
            <a:off x="5748347" y="2417646"/>
            <a:ext cx="351941" cy="351675"/>
            <a:chOff x="1310075" y="3980250"/>
            <a:chExt cx="297750" cy="297525"/>
          </a:xfrm>
        </p:grpSpPr>
        <p:sp>
          <p:nvSpPr>
            <p:cNvPr id="13164" name="Google Shape;13164;p81"/>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1"/>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1"/>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1"/>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81"/>
          <p:cNvGrpSpPr/>
          <p:nvPr/>
        </p:nvGrpSpPr>
        <p:grpSpPr>
          <a:xfrm>
            <a:off x="8013136" y="1531845"/>
            <a:ext cx="266305" cy="349133"/>
            <a:chOff x="3167275" y="3227275"/>
            <a:chExt cx="225300" cy="295375"/>
          </a:xfrm>
        </p:grpSpPr>
        <p:sp>
          <p:nvSpPr>
            <p:cNvPr id="13169" name="Google Shape;13169;p81"/>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1"/>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1"/>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1"/>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1"/>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4" name="Google Shape;13174;p81"/>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5" name="Google Shape;13175;p81"/>
          <p:cNvGrpSpPr/>
          <p:nvPr/>
        </p:nvGrpSpPr>
        <p:grpSpPr>
          <a:xfrm>
            <a:off x="7970318" y="2418902"/>
            <a:ext cx="351940" cy="349163"/>
            <a:chOff x="3133425" y="3955025"/>
            <a:chExt cx="297750" cy="295400"/>
          </a:xfrm>
        </p:grpSpPr>
        <p:sp>
          <p:nvSpPr>
            <p:cNvPr id="13176" name="Google Shape;13176;p81"/>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1"/>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1"/>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9" name="Google Shape;13179;p81"/>
          <p:cNvGrpSpPr/>
          <p:nvPr/>
        </p:nvGrpSpPr>
        <p:grpSpPr>
          <a:xfrm>
            <a:off x="6650491" y="2882490"/>
            <a:ext cx="350079" cy="351320"/>
            <a:chOff x="4991425" y="3234750"/>
            <a:chExt cx="296175" cy="297225"/>
          </a:xfrm>
        </p:grpSpPr>
        <p:sp>
          <p:nvSpPr>
            <p:cNvPr id="13180" name="Google Shape;13180;p81"/>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1"/>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1"/>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1"/>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1"/>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1"/>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6" name="Google Shape;13186;p81"/>
          <p:cNvGrpSpPr/>
          <p:nvPr/>
        </p:nvGrpSpPr>
        <p:grpSpPr>
          <a:xfrm>
            <a:off x="6650491" y="3352053"/>
            <a:ext cx="350079" cy="308177"/>
            <a:chOff x="4991425" y="3617150"/>
            <a:chExt cx="296175" cy="260725"/>
          </a:xfrm>
        </p:grpSpPr>
        <p:sp>
          <p:nvSpPr>
            <p:cNvPr id="13187" name="Google Shape;13187;p81"/>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1"/>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1"/>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1"/>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1"/>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1"/>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1"/>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4" name="Google Shape;13194;p81"/>
          <p:cNvGrpSpPr/>
          <p:nvPr/>
        </p:nvGrpSpPr>
        <p:grpSpPr>
          <a:xfrm>
            <a:off x="6727764" y="3807644"/>
            <a:ext cx="195532" cy="349163"/>
            <a:chOff x="5056800" y="3962900"/>
            <a:chExt cx="165425" cy="295400"/>
          </a:xfrm>
        </p:grpSpPr>
        <p:sp>
          <p:nvSpPr>
            <p:cNvPr id="13195" name="Google Shape;13195;p81"/>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1"/>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1"/>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81"/>
          <p:cNvGrpSpPr/>
          <p:nvPr/>
        </p:nvGrpSpPr>
        <p:grpSpPr>
          <a:xfrm>
            <a:off x="7979062" y="3807660"/>
            <a:ext cx="350995" cy="349133"/>
            <a:chOff x="6168925" y="3936925"/>
            <a:chExt cx="296950" cy="295375"/>
          </a:xfrm>
        </p:grpSpPr>
        <p:sp>
          <p:nvSpPr>
            <p:cNvPr id="13199" name="Google Shape;13199;p81"/>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1"/>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1"/>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1"/>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1"/>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1"/>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5" name="Google Shape;13205;p81"/>
          <p:cNvGrpSpPr/>
          <p:nvPr/>
        </p:nvGrpSpPr>
        <p:grpSpPr>
          <a:xfrm>
            <a:off x="6192756" y="1531845"/>
            <a:ext cx="348188" cy="349133"/>
            <a:chOff x="1674750" y="3254050"/>
            <a:chExt cx="294575" cy="295375"/>
          </a:xfrm>
        </p:grpSpPr>
        <p:sp>
          <p:nvSpPr>
            <p:cNvPr id="13206" name="Google Shape;13206;p81"/>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1"/>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1"/>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9" name="Google Shape;13209;p81"/>
          <p:cNvGrpSpPr/>
          <p:nvPr/>
        </p:nvGrpSpPr>
        <p:grpSpPr>
          <a:xfrm>
            <a:off x="6207177" y="1972435"/>
            <a:ext cx="319347" cy="349133"/>
            <a:chOff x="1687350" y="3618725"/>
            <a:chExt cx="270175" cy="295375"/>
          </a:xfrm>
        </p:grpSpPr>
        <p:sp>
          <p:nvSpPr>
            <p:cNvPr id="13210" name="Google Shape;13210;p81"/>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1"/>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1"/>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3" name="Google Shape;13213;p81"/>
          <p:cNvGrpSpPr/>
          <p:nvPr/>
        </p:nvGrpSpPr>
        <p:grpSpPr>
          <a:xfrm>
            <a:off x="6190880" y="2418916"/>
            <a:ext cx="351940" cy="349133"/>
            <a:chOff x="1672375" y="3982600"/>
            <a:chExt cx="297750" cy="295375"/>
          </a:xfrm>
        </p:grpSpPr>
        <p:sp>
          <p:nvSpPr>
            <p:cNvPr id="13214" name="Google Shape;13214;p81"/>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1"/>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1"/>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81"/>
          <p:cNvGrpSpPr/>
          <p:nvPr/>
        </p:nvGrpSpPr>
        <p:grpSpPr>
          <a:xfrm>
            <a:off x="4882872" y="2883111"/>
            <a:ext cx="350079" cy="350079"/>
            <a:chOff x="3497300" y="3227275"/>
            <a:chExt cx="296175" cy="296175"/>
          </a:xfrm>
        </p:grpSpPr>
        <p:sp>
          <p:nvSpPr>
            <p:cNvPr id="13218" name="Google Shape;13218;p81"/>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1"/>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1"/>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1"/>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1"/>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1"/>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1"/>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1"/>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81"/>
          <p:cNvGrpSpPr/>
          <p:nvPr/>
        </p:nvGrpSpPr>
        <p:grpSpPr>
          <a:xfrm>
            <a:off x="4883345" y="3332506"/>
            <a:ext cx="349133" cy="347272"/>
            <a:chOff x="3497300" y="3591950"/>
            <a:chExt cx="295375" cy="293800"/>
          </a:xfrm>
        </p:grpSpPr>
        <p:sp>
          <p:nvSpPr>
            <p:cNvPr id="13227" name="Google Shape;13227;p81"/>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1"/>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1"/>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1"/>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1"/>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1"/>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1"/>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1"/>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5" name="Google Shape;13235;p81"/>
          <p:cNvGrpSpPr/>
          <p:nvPr/>
        </p:nvGrpSpPr>
        <p:grpSpPr>
          <a:xfrm>
            <a:off x="4883345" y="3807644"/>
            <a:ext cx="349133" cy="349163"/>
            <a:chOff x="3497300" y="3955025"/>
            <a:chExt cx="295375" cy="295400"/>
          </a:xfrm>
        </p:grpSpPr>
        <p:sp>
          <p:nvSpPr>
            <p:cNvPr id="13236" name="Google Shape;13236;p81"/>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1"/>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1"/>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9" name="Google Shape;13239;p81"/>
          <p:cNvGrpSpPr/>
          <p:nvPr/>
        </p:nvGrpSpPr>
        <p:grpSpPr>
          <a:xfrm>
            <a:off x="7107917" y="2883835"/>
            <a:ext cx="327739" cy="348631"/>
            <a:chOff x="5364750" y="3235150"/>
            <a:chExt cx="277275" cy="294950"/>
          </a:xfrm>
        </p:grpSpPr>
        <p:sp>
          <p:nvSpPr>
            <p:cNvPr id="13240" name="Google Shape;13240;p81"/>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1"/>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1"/>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1"/>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1"/>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1"/>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1"/>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1"/>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8" name="Google Shape;13248;p81"/>
          <p:cNvGrpSpPr/>
          <p:nvPr/>
        </p:nvGrpSpPr>
        <p:grpSpPr>
          <a:xfrm>
            <a:off x="7096274" y="3330171"/>
            <a:ext cx="351024" cy="351940"/>
            <a:chOff x="5355300" y="3598250"/>
            <a:chExt cx="296975" cy="297750"/>
          </a:xfrm>
        </p:grpSpPr>
        <p:sp>
          <p:nvSpPr>
            <p:cNvPr id="13249" name="Google Shape;13249;p81"/>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1"/>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1"/>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1"/>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1"/>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1"/>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1"/>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1"/>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7" name="Google Shape;13257;p81"/>
          <p:cNvGrpSpPr/>
          <p:nvPr/>
        </p:nvGrpSpPr>
        <p:grpSpPr>
          <a:xfrm>
            <a:off x="7100470" y="3869093"/>
            <a:ext cx="342632" cy="226264"/>
            <a:chOff x="5358450" y="4015675"/>
            <a:chExt cx="289875" cy="191425"/>
          </a:xfrm>
        </p:grpSpPr>
        <p:sp>
          <p:nvSpPr>
            <p:cNvPr id="13258" name="Google Shape;13258;p81"/>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1"/>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1"/>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1"/>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81"/>
          <p:cNvGrpSpPr/>
          <p:nvPr/>
        </p:nvGrpSpPr>
        <p:grpSpPr>
          <a:xfrm>
            <a:off x="6226953" y="4251624"/>
            <a:ext cx="351024" cy="325464"/>
            <a:chOff x="6543825" y="3202075"/>
            <a:chExt cx="296975" cy="275350"/>
          </a:xfrm>
        </p:grpSpPr>
        <p:sp>
          <p:nvSpPr>
            <p:cNvPr id="13263" name="Google Shape;13263;p81"/>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1"/>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1"/>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1"/>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1"/>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1"/>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1"/>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81"/>
          <p:cNvGrpSpPr/>
          <p:nvPr/>
        </p:nvGrpSpPr>
        <p:grpSpPr>
          <a:xfrm>
            <a:off x="6633934" y="1531372"/>
            <a:ext cx="350079" cy="350079"/>
            <a:chOff x="2037825" y="3254050"/>
            <a:chExt cx="296175" cy="296175"/>
          </a:xfrm>
        </p:grpSpPr>
        <p:sp>
          <p:nvSpPr>
            <p:cNvPr id="13271" name="Google Shape;13271;p81"/>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1"/>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1"/>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1"/>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1"/>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1"/>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7" name="Google Shape;13277;p81"/>
          <p:cNvGrpSpPr/>
          <p:nvPr/>
        </p:nvGrpSpPr>
        <p:grpSpPr>
          <a:xfrm>
            <a:off x="6632072" y="1972539"/>
            <a:ext cx="353802" cy="348926"/>
            <a:chOff x="2034675" y="3617925"/>
            <a:chExt cx="299325" cy="295200"/>
          </a:xfrm>
        </p:grpSpPr>
        <p:sp>
          <p:nvSpPr>
            <p:cNvPr id="13278" name="Google Shape;13278;p81"/>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1"/>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1"/>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1"/>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1"/>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81"/>
          <p:cNvGrpSpPr/>
          <p:nvPr/>
        </p:nvGrpSpPr>
        <p:grpSpPr>
          <a:xfrm>
            <a:off x="6633934" y="2418916"/>
            <a:ext cx="350079" cy="349133"/>
            <a:chOff x="2037825" y="3981825"/>
            <a:chExt cx="296175" cy="295375"/>
          </a:xfrm>
        </p:grpSpPr>
        <p:sp>
          <p:nvSpPr>
            <p:cNvPr id="13284" name="Google Shape;13284;p81"/>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1"/>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1"/>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7" name="Google Shape;13287;p81"/>
          <p:cNvGrpSpPr/>
          <p:nvPr/>
        </p:nvGrpSpPr>
        <p:grpSpPr>
          <a:xfrm>
            <a:off x="5318952" y="2915232"/>
            <a:ext cx="350079" cy="285837"/>
            <a:chOff x="3860400" y="3254050"/>
            <a:chExt cx="296175" cy="241825"/>
          </a:xfrm>
        </p:grpSpPr>
        <p:sp>
          <p:nvSpPr>
            <p:cNvPr id="13288" name="Google Shape;13288;p81"/>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1"/>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1"/>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1"/>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1"/>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1"/>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1"/>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81"/>
          <p:cNvGrpSpPr/>
          <p:nvPr/>
        </p:nvGrpSpPr>
        <p:grpSpPr>
          <a:xfrm>
            <a:off x="5318479" y="3331102"/>
            <a:ext cx="351024" cy="350079"/>
            <a:chOff x="3859600" y="3591950"/>
            <a:chExt cx="296975" cy="296175"/>
          </a:xfrm>
        </p:grpSpPr>
        <p:sp>
          <p:nvSpPr>
            <p:cNvPr id="13296" name="Google Shape;13296;p81"/>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1"/>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1"/>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9" name="Google Shape;13299;p81"/>
          <p:cNvGrpSpPr/>
          <p:nvPr/>
        </p:nvGrpSpPr>
        <p:grpSpPr>
          <a:xfrm>
            <a:off x="5318952" y="3807186"/>
            <a:ext cx="350079" cy="350079"/>
            <a:chOff x="3860400" y="3955025"/>
            <a:chExt cx="296175" cy="296175"/>
          </a:xfrm>
        </p:grpSpPr>
        <p:sp>
          <p:nvSpPr>
            <p:cNvPr id="13300" name="Google Shape;13300;p81"/>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1"/>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1"/>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1"/>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1"/>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81"/>
          <p:cNvGrpSpPr/>
          <p:nvPr/>
        </p:nvGrpSpPr>
        <p:grpSpPr>
          <a:xfrm>
            <a:off x="7534167" y="2883584"/>
            <a:ext cx="355664" cy="349133"/>
            <a:chOff x="5716825" y="3235950"/>
            <a:chExt cx="300900" cy="295375"/>
          </a:xfrm>
        </p:grpSpPr>
        <p:sp>
          <p:nvSpPr>
            <p:cNvPr id="13306" name="Google Shape;13306;p81"/>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1"/>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1"/>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1"/>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81"/>
          <p:cNvGrpSpPr/>
          <p:nvPr/>
        </p:nvGrpSpPr>
        <p:grpSpPr>
          <a:xfrm>
            <a:off x="7547199" y="3342272"/>
            <a:ext cx="329601" cy="327739"/>
            <a:chOff x="5727850" y="3609275"/>
            <a:chExt cx="278850" cy="277275"/>
          </a:xfrm>
        </p:grpSpPr>
        <p:sp>
          <p:nvSpPr>
            <p:cNvPr id="13311" name="Google Shape;13311;p81"/>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1"/>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1"/>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1"/>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1"/>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81"/>
          <p:cNvGrpSpPr/>
          <p:nvPr/>
        </p:nvGrpSpPr>
        <p:grpSpPr>
          <a:xfrm>
            <a:off x="7558383" y="3807659"/>
            <a:ext cx="307231" cy="349133"/>
            <a:chOff x="5736525" y="3963700"/>
            <a:chExt cx="259925" cy="295375"/>
          </a:xfrm>
        </p:grpSpPr>
        <p:sp>
          <p:nvSpPr>
            <p:cNvPr id="13317" name="Google Shape;13317;p81"/>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1"/>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1"/>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1"/>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1"/>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1"/>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1"/>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81"/>
          <p:cNvGrpSpPr/>
          <p:nvPr/>
        </p:nvGrpSpPr>
        <p:grpSpPr>
          <a:xfrm>
            <a:off x="6649963" y="4256985"/>
            <a:ext cx="351024" cy="350079"/>
            <a:chOff x="6553275" y="3604550"/>
            <a:chExt cx="296975" cy="296175"/>
          </a:xfrm>
        </p:grpSpPr>
        <p:sp>
          <p:nvSpPr>
            <p:cNvPr id="13325" name="Google Shape;13325;p81"/>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1"/>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1"/>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1"/>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1"/>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1"/>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34"/>
        <p:cNvGrpSpPr/>
        <p:nvPr/>
      </p:nvGrpSpPr>
      <p:grpSpPr>
        <a:xfrm>
          <a:off x="0" y="0"/>
          <a:ext cx="0" cy="0"/>
          <a:chOff x="0" y="0"/>
          <a:chExt cx="0" cy="0"/>
        </a:xfrm>
      </p:grpSpPr>
      <p:sp>
        <p:nvSpPr>
          <p:cNvPr id="13335" name="Google Shape;13335;p8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336" name="Google Shape;13336;p8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337" name="Google Shape;13337;p82"/>
          <p:cNvGrpSpPr/>
          <p:nvPr/>
        </p:nvGrpSpPr>
        <p:grpSpPr>
          <a:xfrm>
            <a:off x="877057" y="1532946"/>
            <a:ext cx="294401" cy="353645"/>
            <a:chOff x="-35814600" y="3202075"/>
            <a:chExt cx="242625" cy="291450"/>
          </a:xfrm>
        </p:grpSpPr>
        <p:sp>
          <p:nvSpPr>
            <p:cNvPr id="13338" name="Google Shape;13338;p82"/>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2"/>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2"/>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2"/>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2"/>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2"/>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2"/>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82"/>
          <p:cNvGrpSpPr/>
          <p:nvPr/>
        </p:nvGrpSpPr>
        <p:grpSpPr>
          <a:xfrm>
            <a:off x="847435" y="1973866"/>
            <a:ext cx="353645" cy="353888"/>
            <a:chOff x="-35839800" y="3561025"/>
            <a:chExt cx="291450" cy="291650"/>
          </a:xfrm>
        </p:grpSpPr>
        <p:sp>
          <p:nvSpPr>
            <p:cNvPr id="13346" name="Google Shape;13346;p82"/>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2"/>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2"/>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2"/>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2"/>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2"/>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2"/>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3" name="Google Shape;13353;p82"/>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4" name="Google Shape;13354;p82"/>
          <p:cNvGrpSpPr/>
          <p:nvPr/>
        </p:nvGrpSpPr>
        <p:grpSpPr>
          <a:xfrm>
            <a:off x="3084980" y="1532946"/>
            <a:ext cx="353645" cy="353645"/>
            <a:chOff x="-34003850" y="3227275"/>
            <a:chExt cx="291450" cy="291450"/>
          </a:xfrm>
        </p:grpSpPr>
        <p:sp>
          <p:nvSpPr>
            <p:cNvPr id="13355" name="Google Shape;13355;p82"/>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2"/>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2"/>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2"/>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2"/>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0" name="Google Shape;13360;p82"/>
          <p:cNvGrpSpPr/>
          <p:nvPr/>
        </p:nvGrpSpPr>
        <p:grpSpPr>
          <a:xfrm>
            <a:off x="3084510" y="1973638"/>
            <a:ext cx="354586" cy="354343"/>
            <a:chOff x="-34004625" y="3585850"/>
            <a:chExt cx="292225" cy="292025"/>
          </a:xfrm>
        </p:grpSpPr>
        <p:sp>
          <p:nvSpPr>
            <p:cNvPr id="13361" name="Google Shape;13361;p82"/>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2"/>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2"/>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2"/>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2"/>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6" name="Google Shape;13366;p82"/>
          <p:cNvGrpSpPr/>
          <p:nvPr/>
        </p:nvGrpSpPr>
        <p:grpSpPr>
          <a:xfrm>
            <a:off x="3084025" y="2408839"/>
            <a:ext cx="355557" cy="354616"/>
            <a:chOff x="-34005425" y="3945575"/>
            <a:chExt cx="293025" cy="292250"/>
          </a:xfrm>
        </p:grpSpPr>
        <p:sp>
          <p:nvSpPr>
            <p:cNvPr id="13367" name="Google Shape;13367;p82"/>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2"/>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2"/>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82"/>
          <p:cNvGrpSpPr/>
          <p:nvPr/>
        </p:nvGrpSpPr>
        <p:grpSpPr>
          <a:xfrm>
            <a:off x="1731124" y="2882015"/>
            <a:ext cx="358408" cy="355557"/>
            <a:chOff x="-32174975" y="3192625"/>
            <a:chExt cx="295375" cy="293025"/>
          </a:xfrm>
        </p:grpSpPr>
        <p:sp>
          <p:nvSpPr>
            <p:cNvPr id="13371" name="Google Shape;13371;p82"/>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2"/>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2"/>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2"/>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75" name="Google Shape;13375;p82"/>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2"/>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7" name="Google Shape;13377;p82"/>
          <p:cNvGrpSpPr/>
          <p:nvPr/>
        </p:nvGrpSpPr>
        <p:grpSpPr>
          <a:xfrm>
            <a:off x="3970274" y="2882970"/>
            <a:ext cx="354586" cy="353645"/>
            <a:chOff x="-30345325" y="3184750"/>
            <a:chExt cx="292225" cy="291450"/>
          </a:xfrm>
        </p:grpSpPr>
        <p:sp>
          <p:nvSpPr>
            <p:cNvPr id="13378" name="Google Shape;13378;p82"/>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2"/>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2"/>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2"/>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2"/>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82"/>
          <p:cNvGrpSpPr/>
          <p:nvPr/>
        </p:nvGrpSpPr>
        <p:grpSpPr>
          <a:xfrm>
            <a:off x="1295026" y="1532946"/>
            <a:ext cx="353645" cy="353645"/>
            <a:chOff x="-35481425" y="3202075"/>
            <a:chExt cx="291450" cy="291450"/>
          </a:xfrm>
        </p:grpSpPr>
        <p:sp>
          <p:nvSpPr>
            <p:cNvPr id="13384" name="Google Shape;13384;p82"/>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2"/>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2"/>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2"/>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2"/>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2"/>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2"/>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82"/>
          <p:cNvGrpSpPr/>
          <p:nvPr/>
        </p:nvGrpSpPr>
        <p:grpSpPr>
          <a:xfrm>
            <a:off x="1294556" y="1974472"/>
            <a:ext cx="354586" cy="352675"/>
            <a:chOff x="-35482200" y="3561225"/>
            <a:chExt cx="292225" cy="290650"/>
          </a:xfrm>
        </p:grpSpPr>
        <p:sp>
          <p:nvSpPr>
            <p:cNvPr id="13392" name="Google Shape;13392;p82"/>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2"/>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2"/>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82"/>
          <p:cNvGrpSpPr/>
          <p:nvPr/>
        </p:nvGrpSpPr>
        <p:grpSpPr>
          <a:xfrm>
            <a:off x="1295026" y="2409340"/>
            <a:ext cx="353645" cy="353615"/>
            <a:chOff x="-35481425" y="3919600"/>
            <a:chExt cx="291450" cy="291425"/>
          </a:xfrm>
        </p:grpSpPr>
        <p:sp>
          <p:nvSpPr>
            <p:cNvPr id="13396" name="Google Shape;13396;p82"/>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2"/>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2"/>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2"/>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2"/>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2"/>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2"/>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2"/>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4" name="Google Shape;13404;p82"/>
          <p:cNvGrpSpPr/>
          <p:nvPr/>
        </p:nvGrpSpPr>
        <p:grpSpPr>
          <a:xfrm>
            <a:off x="3530661" y="1533431"/>
            <a:ext cx="357468" cy="352675"/>
            <a:chOff x="-33645475" y="3228075"/>
            <a:chExt cx="294600" cy="290650"/>
          </a:xfrm>
        </p:grpSpPr>
        <p:sp>
          <p:nvSpPr>
            <p:cNvPr id="13405" name="Google Shape;13405;p82"/>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2"/>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2"/>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2"/>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2"/>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2"/>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2"/>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2" name="Google Shape;13412;p82"/>
          <p:cNvGrpSpPr/>
          <p:nvPr/>
        </p:nvGrpSpPr>
        <p:grpSpPr>
          <a:xfrm>
            <a:off x="3531631" y="1973516"/>
            <a:ext cx="355526" cy="354586"/>
            <a:chOff x="-33646250" y="3586425"/>
            <a:chExt cx="293000" cy="292225"/>
          </a:xfrm>
        </p:grpSpPr>
        <p:sp>
          <p:nvSpPr>
            <p:cNvPr id="13413" name="Google Shape;13413;p82"/>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2"/>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82"/>
          <p:cNvGrpSpPr/>
          <p:nvPr/>
        </p:nvGrpSpPr>
        <p:grpSpPr>
          <a:xfrm>
            <a:off x="3532101" y="2408369"/>
            <a:ext cx="354586" cy="355557"/>
            <a:chOff x="-33645475" y="3944800"/>
            <a:chExt cx="292225" cy="293025"/>
          </a:xfrm>
        </p:grpSpPr>
        <p:sp>
          <p:nvSpPr>
            <p:cNvPr id="13416" name="Google Shape;13416;p82"/>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2"/>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2"/>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2"/>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2"/>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2"/>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2"/>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2"/>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2"/>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2"/>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6" name="Google Shape;13426;p82"/>
          <p:cNvGrpSpPr/>
          <p:nvPr/>
        </p:nvGrpSpPr>
        <p:grpSpPr>
          <a:xfrm>
            <a:off x="2185320" y="2882106"/>
            <a:ext cx="352675" cy="355375"/>
            <a:chOff x="-31809525" y="3192625"/>
            <a:chExt cx="290650" cy="292875"/>
          </a:xfrm>
        </p:grpSpPr>
        <p:sp>
          <p:nvSpPr>
            <p:cNvPr id="13427" name="Google Shape;13427;p82"/>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2"/>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2"/>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2"/>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82"/>
          <p:cNvGrpSpPr/>
          <p:nvPr/>
        </p:nvGrpSpPr>
        <p:grpSpPr>
          <a:xfrm>
            <a:off x="2184835" y="3352658"/>
            <a:ext cx="353645" cy="355557"/>
            <a:chOff x="-31811100" y="3550975"/>
            <a:chExt cx="291450" cy="293025"/>
          </a:xfrm>
        </p:grpSpPr>
        <p:sp>
          <p:nvSpPr>
            <p:cNvPr id="13432" name="Google Shape;13432;p82"/>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2"/>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2"/>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2"/>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2"/>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2"/>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2"/>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82"/>
          <p:cNvGrpSpPr/>
          <p:nvPr/>
        </p:nvGrpSpPr>
        <p:grpSpPr>
          <a:xfrm>
            <a:off x="2178631" y="3816962"/>
            <a:ext cx="366052" cy="356831"/>
            <a:chOff x="-31817400" y="3910025"/>
            <a:chExt cx="301675" cy="294075"/>
          </a:xfrm>
        </p:grpSpPr>
        <p:sp>
          <p:nvSpPr>
            <p:cNvPr id="13440" name="Google Shape;13440;p82"/>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2"/>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2"/>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82"/>
          <p:cNvGrpSpPr/>
          <p:nvPr/>
        </p:nvGrpSpPr>
        <p:grpSpPr>
          <a:xfrm>
            <a:off x="3970259" y="3353143"/>
            <a:ext cx="354616" cy="354586"/>
            <a:chOff x="-30354000" y="3569100"/>
            <a:chExt cx="292250" cy="292225"/>
          </a:xfrm>
        </p:grpSpPr>
        <p:sp>
          <p:nvSpPr>
            <p:cNvPr id="13444" name="Google Shape;13444;p82"/>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2"/>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2"/>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2"/>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2"/>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2"/>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82"/>
          <p:cNvGrpSpPr/>
          <p:nvPr/>
        </p:nvGrpSpPr>
        <p:grpSpPr>
          <a:xfrm>
            <a:off x="1748837" y="1532946"/>
            <a:ext cx="342148" cy="353645"/>
            <a:chOff x="-35118325" y="3202075"/>
            <a:chExt cx="281975" cy="291450"/>
          </a:xfrm>
        </p:grpSpPr>
        <p:sp>
          <p:nvSpPr>
            <p:cNvPr id="13451" name="Google Shape;13451;p82"/>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2"/>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2"/>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2"/>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5" name="Google Shape;13455;p82"/>
          <p:cNvGrpSpPr/>
          <p:nvPr/>
        </p:nvGrpSpPr>
        <p:grpSpPr>
          <a:xfrm>
            <a:off x="1742618" y="1974199"/>
            <a:ext cx="354586" cy="353221"/>
            <a:chOff x="-35123050" y="3561225"/>
            <a:chExt cx="292225" cy="291100"/>
          </a:xfrm>
        </p:grpSpPr>
        <p:sp>
          <p:nvSpPr>
            <p:cNvPr id="13456" name="Google Shape;13456;p82"/>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2"/>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8" name="Google Shape;13458;p82"/>
          <p:cNvGrpSpPr/>
          <p:nvPr/>
        </p:nvGrpSpPr>
        <p:grpSpPr>
          <a:xfrm>
            <a:off x="1784677" y="2409340"/>
            <a:ext cx="270467" cy="353615"/>
            <a:chOff x="-35089175" y="3919600"/>
            <a:chExt cx="222900" cy="291425"/>
          </a:xfrm>
        </p:grpSpPr>
        <p:sp>
          <p:nvSpPr>
            <p:cNvPr id="13459" name="Google Shape;13459;p82"/>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2"/>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82"/>
          <p:cNvGrpSpPr/>
          <p:nvPr/>
        </p:nvGrpSpPr>
        <p:grpSpPr>
          <a:xfrm>
            <a:off x="3981673" y="1532703"/>
            <a:ext cx="336445" cy="354131"/>
            <a:chOff x="-33277650" y="3226875"/>
            <a:chExt cx="277275" cy="291850"/>
          </a:xfrm>
        </p:grpSpPr>
        <p:sp>
          <p:nvSpPr>
            <p:cNvPr id="13462" name="Google Shape;13462;p82"/>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2"/>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2"/>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2"/>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2"/>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2"/>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2"/>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82"/>
          <p:cNvGrpSpPr/>
          <p:nvPr/>
        </p:nvGrpSpPr>
        <p:grpSpPr>
          <a:xfrm>
            <a:off x="3973073" y="1973987"/>
            <a:ext cx="353645" cy="353645"/>
            <a:chOff x="-33286325" y="3586425"/>
            <a:chExt cx="291450" cy="291450"/>
          </a:xfrm>
        </p:grpSpPr>
        <p:sp>
          <p:nvSpPr>
            <p:cNvPr id="13470" name="Google Shape;13470;p82"/>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2"/>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2"/>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2"/>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2"/>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5" name="Google Shape;13475;p82"/>
          <p:cNvGrpSpPr/>
          <p:nvPr/>
        </p:nvGrpSpPr>
        <p:grpSpPr>
          <a:xfrm>
            <a:off x="3973073" y="2408369"/>
            <a:ext cx="353645" cy="355557"/>
            <a:chOff x="-33286325" y="3944800"/>
            <a:chExt cx="291450" cy="293025"/>
          </a:xfrm>
        </p:grpSpPr>
        <p:sp>
          <p:nvSpPr>
            <p:cNvPr id="13476" name="Google Shape;13476;p82"/>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2"/>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2"/>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2"/>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0" name="Google Shape;13480;p82"/>
          <p:cNvGrpSpPr/>
          <p:nvPr/>
        </p:nvGrpSpPr>
        <p:grpSpPr>
          <a:xfrm>
            <a:off x="2631470" y="2881529"/>
            <a:ext cx="353645" cy="356527"/>
            <a:chOff x="-31452725" y="3191825"/>
            <a:chExt cx="291450" cy="293825"/>
          </a:xfrm>
        </p:grpSpPr>
        <p:sp>
          <p:nvSpPr>
            <p:cNvPr id="13481" name="Google Shape;13481;p82"/>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2"/>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2"/>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2"/>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82"/>
          <p:cNvGrpSpPr/>
          <p:nvPr/>
        </p:nvGrpSpPr>
        <p:grpSpPr>
          <a:xfrm>
            <a:off x="2631000" y="3353144"/>
            <a:ext cx="354586" cy="354586"/>
            <a:chOff x="-31452725" y="3551775"/>
            <a:chExt cx="292225" cy="292225"/>
          </a:xfrm>
        </p:grpSpPr>
        <p:sp>
          <p:nvSpPr>
            <p:cNvPr id="13486" name="Google Shape;13486;p82"/>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2"/>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2"/>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2"/>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82"/>
          <p:cNvGrpSpPr/>
          <p:nvPr/>
        </p:nvGrpSpPr>
        <p:grpSpPr>
          <a:xfrm>
            <a:off x="2629559" y="3817129"/>
            <a:ext cx="357468" cy="356497"/>
            <a:chOff x="-31455100" y="3909350"/>
            <a:chExt cx="294600" cy="293800"/>
          </a:xfrm>
        </p:grpSpPr>
        <p:sp>
          <p:nvSpPr>
            <p:cNvPr id="13491" name="Google Shape;13491;p82"/>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2"/>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82"/>
          <p:cNvGrpSpPr/>
          <p:nvPr/>
        </p:nvGrpSpPr>
        <p:grpSpPr>
          <a:xfrm>
            <a:off x="3970744" y="3818084"/>
            <a:ext cx="353645" cy="354586"/>
            <a:chOff x="-30345325" y="3918800"/>
            <a:chExt cx="291450" cy="292225"/>
          </a:xfrm>
        </p:grpSpPr>
        <p:sp>
          <p:nvSpPr>
            <p:cNvPr id="13494" name="Google Shape;13494;p82"/>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2"/>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2"/>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2"/>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2"/>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82"/>
          <p:cNvGrpSpPr/>
          <p:nvPr/>
        </p:nvGrpSpPr>
        <p:grpSpPr>
          <a:xfrm>
            <a:off x="2200736" y="1532946"/>
            <a:ext cx="332593" cy="353645"/>
            <a:chOff x="-34755225" y="3202075"/>
            <a:chExt cx="274100" cy="291450"/>
          </a:xfrm>
        </p:grpSpPr>
        <p:sp>
          <p:nvSpPr>
            <p:cNvPr id="13500" name="Google Shape;13500;p82"/>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2"/>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2"/>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2"/>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2"/>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2"/>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2"/>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7" name="Google Shape;13507;p82"/>
          <p:cNvGrpSpPr/>
          <p:nvPr/>
        </p:nvGrpSpPr>
        <p:grpSpPr>
          <a:xfrm>
            <a:off x="2190209" y="1973987"/>
            <a:ext cx="353645" cy="353645"/>
            <a:chOff x="-34763900" y="3561225"/>
            <a:chExt cx="291450" cy="291450"/>
          </a:xfrm>
        </p:grpSpPr>
        <p:sp>
          <p:nvSpPr>
            <p:cNvPr id="13508" name="Google Shape;13508;p82"/>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2"/>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2"/>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1" name="Google Shape;13511;p82"/>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2" name="Google Shape;13512;p82"/>
          <p:cNvGrpSpPr/>
          <p:nvPr/>
        </p:nvGrpSpPr>
        <p:grpSpPr>
          <a:xfrm>
            <a:off x="845106" y="2882499"/>
            <a:ext cx="354586" cy="354586"/>
            <a:chOff x="-32927950" y="3227275"/>
            <a:chExt cx="292225" cy="292225"/>
          </a:xfrm>
        </p:grpSpPr>
        <p:sp>
          <p:nvSpPr>
            <p:cNvPr id="13513" name="Google Shape;13513;p82"/>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2"/>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2"/>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2"/>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2"/>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82"/>
          <p:cNvGrpSpPr/>
          <p:nvPr/>
        </p:nvGrpSpPr>
        <p:grpSpPr>
          <a:xfrm>
            <a:off x="844621" y="3353613"/>
            <a:ext cx="355557" cy="353645"/>
            <a:chOff x="-32927950" y="3586425"/>
            <a:chExt cx="293025" cy="291450"/>
          </a:xfrm>
        </p:grpSpPr>
        <p:sp>
          <p:nvSpPr>
            <p:cNvPr id="13519" name="Google Shape;13519;p82"/>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2"/>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2"/>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2"/>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2"/>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4" name="Google Shape;13524;p82"/>
          <p:cNvGrpSpPr/>
          <p:nvPr/>
        </p:nvGrpSpPr>
        <p:grpSpPr>
          <a:xfrm>
            <a:off x="845106" y="3817598"/>
            <a:ext cx="354586" cy="355557"/>
            <a:chOff x="-32927950" y="3944800"/>
            <a:chExt cx="292225" cy="293025"/>
          </a:xfrm>
        </p:grpSpPr>
        <p:sp>
          <p:nvSpPr>
            <p:cNvPr id="13525" name="Google Shape;13525;p82"/>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2"/>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2"/>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2"/>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2"/>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2"/>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2"/>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2"/>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2"/>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4" name="Google Shape;13534;p82"/>
          <p:cNvGrpSpPr/>
          <p:nvPr/>
        </p:nvGrpSpPr>
        <p:grpSpPr>
          <a:xfrm>
            <a:off x="3073898" y="2882849"/>
            <a:ext cx="354586" cy="353888"/>
            <a:chOff x="-31094350" y="3194000"/>
            <a:chExt cx="292225" cy="291650"/>
          </a:xfrm>
        </p:grpSpPr>
        <p:sp>
          <p:nvSpPr>
            <p:cNvPr id="13535" name="Google Shape;13535;p82"/>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2"/>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2"/>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2"/>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2"/>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2"/>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2"/>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2"/>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82"/>
          <p:cNvGrpSpPr/>
          <p:nvPr/>
        </p:nvGrpSpPr>
        <p:grpSpPr>
          <a:xfrm>
            <a:off x="3074368" y="3353341"/>
            <a:ext cx="353645" cy="354191"/>
            <a:chOff x="-31093575" y="3552550"/>
            <a:chExt cx="291450" cy="291900"/>
          </a:xfrm>
        </p:grpSpPr>
        <p:sp>
          <p:nvSpPr>
            <p:cNvPr id="13544" name="Google Shape;13544;p82"/>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2"/>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2"/>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2"/>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8" name="Google Shape;13548;p82"/>
          <p:cNvGrpSpPr/>
          <p:nvPr/>
        </p:nvGrpSpPr>
        <p:grpSpPr>
          <a:xfrm>
            <a:off x="3074368" y="3818569"/>
            <a:ext cx="353645" cy="353615"/>
            <a:chOff x="-31093575" y="3911725"/>
            <a:chExt cx="291450" cy="291425"/>
          </a:xfrm>
        </p:grpSpPr>
        <p:sp>
          <p:nvSpPr>
            <p:cNvPr id="13549" name="Google Shape;13549;p82"/>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2"/>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1" name="Google Shape;13551;p82"/>
          <p:cNvGrpSpPr/>
          <p:nvPr/>
        </p:nvGrpSpPr>
        <p:grpSpPr>
          <a:xfrm>
            <a:off x="2183798" y="4275536"/>
            <a:ext cx="356497" cy="354586"/>
            <a:chOff x="-29946000" y="3183175"/>
            <a:chExt cx="293800" cy="292225"/>
          </a:xfrm>
        </p:grpSpPr>
        <p:sp>
          <p:nvSpPr>
            <p:cNvPr id="13552" name="Google Shape;13552;p82"/>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2"/>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2"/>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2"/>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2"/>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2"/>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8" name="Google Shape;13558;p82"/>
          <p:cNvGrpSpPr/>
          <p:nvPr/>
        </p:nvGrpSpPr>
        <p:grpSpPr>
          <a:xfrm>
            <a:off x="2628330" y="1532689"/>
            <a:ext cx="358408" cy="354161"/>
            <a:chOff x="-34408675" y="3202075"/>
            <a:chExt cx="295375" cy="291875"/>
          </a:xfrm>
        </p:grpSpPr>
        <p:sp>
          <p:nvSpPr>
            <p:cNvPr id="13559" name="Google Shape;13559;p82"/>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2"/>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2"/>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2"/>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3" name="Google Shape;13563;p82"/>
          <p:cNvGrpSpPr/>
          <p:nvPr/>
        </p:nvGrpSpPr>
        <p:grpSpPr>
          <a:xfrm>
            <a:off x="2630241" y="1972683"/>
            <a:ext cx="354586" cy="356254"/>
            <a:chOff x="-34405525" y="3558075"/>
            <a:chExt cx="292225" cy="293600"/>
          </a:xfrm>
        </p:grpSpPr>
        <p:sp>
          <p:nvSpPr>
            <p:cNvPr id="13564" name="Google Shape;13564;p82"/>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2"/>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2"/>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7" name="Google Shape;13567;p82"/>
          <p:cNvGrpSpPr/>
          <p:nvPr/>
        </p:nvGrpSpPr>
        <p:grpSpPr>
          <a:xfrm>
            <a:off x="2629755" y="2409340"/>
            <a:ext cx="355557" cy="353615"/>
            <a:chOff x="-34406325" y="3919600"/>
            <a:chExt cx="293025" cy="291425"/>
          </a:xfrm>
        </p:grpSpPr>
        <p:sp>
          <p:nvSpPr>
            <p:cNvPr id="13568" name="Google Shape;13568;p82"/>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2"/>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2"/>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2"/>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2"/>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2"/>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2"/>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5" name="Google Shape;13575;p82"/>
          <p:cNvGrpSpPr/>
          <p:nvPr/>
        </p:nvGrpSpPr>
        <p:grpSpPr>
          <a:xfrm>
            <a:off x="1293653" y="2888703"/>
            <a:ext cx="353645" cy="342179"/>
            <a:chOff x="-32568800" y="3232000"/>
            <a:chExt cx="291450" cy="282000"/>
          </a:xfrm>
        </p:grpSpPr>
        <p:sp>
          <p:nvSpPr>
            <p:cNvPr id="13576" name="Google Shape;13576;p82"/>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2"/>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82"/>
          <p:cNvGrpSpPr/>
          <p:nvPr/>
        </p:nvGrpSpPr>
        <p:grpSpPr>
          <a:xfrm>
            <a:off x="1293183" y="3353613"/>
            <a:ext cx="354586" cy="353645"/>
            <a:chOff x="-32569575" y="3586425"/>
            <a:chExt cx="292225" cy="291450"/>
          </a:xfrm>
        </p:grpSpPr>
        <p:sp>
          <p:nvSpPr>
            <p:cNvPr id="13579" name="Google Shape;13579;p82"/>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2"/>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82"/>
          <p:cNvGrpSpPr/>
          <p:nvPr/>
        </p:nvGrpSpPr>
        <p:grpSpPr>
          <a:xfrm>
            <a:off x="1284098" y="3818205"/>
            <a:ext cx="372756" cy="354343"/>
            <a:chOff x="-32576675" y="3944600"/>
            <a:chExt cx="307200" cy="292025"/>
          </a:xfrm>
        </p:grpSpPr>
        <p:sp>
          <p:nvSpPr>
            <p:cNvPr id="13582" name="Google Shape;13582;p82"/>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2"/>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82"/>
          <p:cNvGrpSpPr/>
          <p:nvPr/>
        </p:nvGrpSpPr>
        <p:grpSpPr>
          <a:xfrm>
            <a:off x="3529065" y="2882500"/>
            <a:ext cx="354586" cy="354586"/>
            <a:chOff x="-30735200" y="3192625"/>
            <a:chExt cx="292225" cy="292225"/>
          </a:xfrm>
        </p:grpSpPr>
        <p:sp>
          <p:nvSpPr>
            <p:cNvPr id="13585" name="Google Shape;13585;p82"/>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2"/>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2"/>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2"/>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2"/>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2"/>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2"/>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2" name="Google Shape;13592;p82"/>
          <p:cNvGrpSpPr/>
          <p:nvPr/>
        </p:nvGrpSpPr>
        <p:grpSpPr>
          <a:xfrm>
            <a:off x="3529065" y="3353932"/>
            <a:ext cx="354586" cy="353008"/>
            <a:chOff x="-30735200" y="3552550"/>
            <a:chExt cx="292225" cy="290925"/>
          </a:xfrm>
        </p:grpSpPr>
        <p:sp>
          <p:nvSpPr>
            <p:cNvPr id="13593" name="Google Shape;13593;p82"/>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2"/>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5" name="Google Shape;13595;p82"/>
          <p:cNvGrpSpPr/>
          <p:nvPr/>
        </p:nvGrpSpPr>
        <p:grpSpPr>
          <a:xfrm>
            <a:off x="3529065" y="3818554"/>
            <a:ext cx="354586" cy="353645"/>
            <a:chOff x="-30735200" y="3910925"/>
            <a:chExt cx="292225" cy="291450"/>
          </a:xfrm>
        </p:grpSpPr>
        <p:sp>
          <p:nvSpPr>
            <p:cNvPr id="13596" name="Google Shape;13596;p82"/>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2"/>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98" name="Google Shape;13598;p82"/>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99" name="Google Shape;13599;p82"/>
          <p:cNvGrpSpPr/>
          <p:nvPr/>
        </p:nvGrpSpPr>
        <p:grpSpPr>
          <a:xfrm>
            <a:off x="4882910" y="1531421"/>
            <a:ext cx="358971" cy="359224"/>
            <a:chOff x="-57956275" y="3197925"/>
            <a:chExt cx="319000" cy="319225"/>
          </a:xfrm>
        </p:grpSpPr>
        <p:sp>
          <p:nvSpPr>
            <p:cNvPr id="13600" name="Google Shape;13600;p82"/>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2"/>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2"/>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2"/>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2"/>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2"/>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2"/>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82"/>
          <p:cNvGrpSpPr/>
          <p:nvPr/>
        </p:nvGrpSpPr>
        <p:grpSpPr>
          <a:xfrm>
            <a:off x="4905064" y="1987846"/>
            <a:ext cx="314662" cy="358971"/>
            <a:chOff x="-57940525" y="3590375"/>
            <a:chExt cx="279625" cy="319000"/>
          </a:xfrm>
        </p:grpSpPr>
        <p:sp>
          <p:nvSpPr>
            <p:cNvPr id="13608" name="Google Shape;13608;p82"/>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2"/>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2"/>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2"/>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2"/>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82"/>
          <p:cNvGrpSpPr/>
          <p:nvPr/>
        </p:nvGrpSpPr>
        <p:grpSpPr>
          <a:xfrm>
            <a:off x="4875945" y="2429217"/>
            <a:ext cx="358099" cy="358999"/>
            <a:chOff x="-57959425" y="3982600"/>
            <a:chExt cx="318225" cy="319025"/>
          </a:xfrm>
        </p:grpSpPr>
        <p:sp>
          <p:nvSpPr>
            <p:cNvPr id="13614" name="Google Shape;13614;p82"/>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2"/>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2"/>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2"/>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8" name="Google Shape;13618;p82"/>
          <p:cNvGrpSpPr/>
          <p:nvPr/>
        </p:nvGrpSpPr>
        <p:grpSpPr>
          <a:xfrm>
            <a:off x="7076112" y="1532546"/>
            <a:ext cx="357226" cy="357226"/>
            <a:chOff x="-55987225" y="3198925"/>
            <a:chExt cx="317450" cy="317450"/>
          </a:xfrm>
        </p:grpSpPr>
        <p:sp>
          <p:nvSpPr>
            <p:cNvPr id="13619" name="Google Shape;13619;p82"/>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2"/>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2"/>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2"/>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3" name="Google Shape;13623;p82"/>
          <p:cNvGrpSpPr/>
          <p:nvPr/>
        </p:nvGrpSpPr>
        <p:grpSpPr>
          <a:xfrm>
            <a:off x="7076112" y="1988578"/>
            <a:ext cx="357226" cy="357367"/>
            <a:chOff x="-55987225" y="3591025"/>
            <a:chExt cx="317450" cy="317575"/>
          </a:xfrm>
        </p:grpSpPr>
        <p:sp>
          <p:nvSpPr>
            <p:cNvPr id="13624" name="Google Shape;13624;p82"/>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2"/>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2"/>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2"/>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2"/>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82"/>
          <p:cNvGrpSpPr/>
          <p:nvPr/>
        </p:nvGrpSpPr>
        <p:grpSpPr>
          <a:xfrm>
            <a:off x="7090027" y="2429217"/>
            <a:ext cx="358999" cy="358999"/>
            <a:chOff x="-55988800" y="3982600"/>
            <a:chExt cx="319025" cy="319025"/>
          </a:xfrm>
        </p:grpSpPr>
        <p:sp>
          <p:nvSpPr>
            <p:cNvPr id="13630" name="Google Shape;13630;p82"/>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2"/>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2"/>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2"/>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2"/>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5" name="Google Shape;13635;p82"/>
          <p:cNvGrpSpPr/>
          <p:nvPr/>
        </p:nvGrpSpPr>
        <p:grpSpPr>
          <a:xfrm>
            <a:off x="5748546" y="2887174"/>
            <a:ext cx="356326" cy="358971"/>
            <a:chOff x="-54026025" y="3192625"/>
            <a:chExt cx="316650" cy="319000"/>
          </a:xfrm>
        </p:grpSpPr>
        <p:sp>
          <p:nvSpPr>
            <p:cNvPr id="13636" name="Google Shape;13636;p82"/>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2"/>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2"/>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2"/>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2"/>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2"/>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2"/>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2"/>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82"/>
          <p:cNvGrpSpPr/>
          <p:nvPr/>
        </p:nvGrpSpPr>
        <p:grpSpPr>
          <a:xfrm>
            <a:off x="5768492" y="3358148"/>
            <a:ext cx="316434" cy="358099"/>
            <a:chOff x="-54007925" y="3584850"/>
            <a:chExt cx="281200" cy="318225"/>
          </a:xfrm>
        </p:grpSpPr>
        <p:sp>
          <p:nvSpPr>
            <p:cNvPr id="13645" name="Google Shape;13645;p82"/>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2"/>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2"/>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2"/>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2"/>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2"/>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1" name="Google Shape;13651;p82"/>
          <p:cNvGrpSpPr/>
          <p:nvPr/>
        </p:nvGrpSpPr>
        <p:grpSpPr>
          <a:xfrm>
            <a:off x="5768492" y="3820033"/>
            <a:ext cx="316434" cy="358914"/>
            <a:chOff x="-54007925" y="3975575"/>
            <a:chExt cx="281200" cy="318950"/>
          </a:xfrm>
        </p:grpSpPr>
        <p:sp>
          <p:nvSpPr>
            <p:cNvPr id="13652" name="Google Shape;13652;p82"/>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2"/>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2"/>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2"/>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6" name="Google Shape;13656;p82"/>
          <p:cNvGrpSpPr/>
          <p:nvPr/>
        </p:nvGrpSpPr>
        <p:grpSpPr>
          <a:xfrm>
            <a:off x="8003359" y="2904504"/>
            <a:ext cx="274770" cy="358492"/>
            <a:chOff x="-52005775" y="3208025"/>
            <a:chExt cx="244175" cy="318575"/>
          </a:xfrm>
        </p:grpSpPr>
        <p:sp>
          <p:nvSpPr>
            <p:cNvPr id="13657" name="Google Shape;13657;p82"/>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2"/>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2"/>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2"/>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2"/>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2"/>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2"/>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2"/>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2"/>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2"/>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2"/>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8" name="Google Shape;13668;p82"/>
          <p:cNvGrpSpPr/>
          <p:nvPr/>
        </p:nvGrpSpPr>
        <p:grpSpPr>
          <a:xfrm>
            <a:off x="5309825" y="1532546"/>
            <a:ext cx="358099" cy="358099"/>
            <a:chOff x="-57568775" y="3198925"/>
            <a:chExt cx="318225" cy="318225"/>
          </a:xfrm>
        </p:grpSpPr>
        <p:sp>
          <p:nvSpPr>
            <p:cNvPr id="13669" name="Google Shape;13669;p82"/>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2"/>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2"/>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2"/>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2"/>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2"/>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5" name="Google Shape;13675;p82"/>
          <p:cNvGrpSpPr/>
          <p:nvPr/>
        </p:nvGrpSpPr>
        <p:grpSpPr>
          <a:xfrm>
            <a:off x="5331543" y="1987846"/>
            <a:ext cx="314662" cy="358099"/>
            <a:chOff x="-57549075" y="3590375"/>
            <a:chExt cx="279625" cy="318225"/>
          </a:xfrm>
        </p:grpSpPr>
        <p:sp>
          <p:nvSpPr>
            <p:cNvPr id="13676" name="Google Shape;13676;p82"/>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2"/>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2"/>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2"/>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0" name="Google Shape;13680;p82"/>
          <p:cNvGrpSpPr/>
          <p:nvPr/>
        </p:nvGrpSpPr>
        <p:grpSpPr>
          <a:xfrm>
            <a:off x="5323740" y="2429217"/>
            <a:ext cx="359871" cy="359871"/>
            <a:chOff x="-57570350" y="3982600"/>
            <a:chExt cx="319800" cy="319800"/>
          </a:xfrm>
        </p:grpSpPr>
        <p:sp>
          <p:nvSpPr>
            <p:cNvPr id="13681" name="Google Shape;13681;p82"/>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2"/>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2"/>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2"/>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82"/>
          <p:cNvGrpSpPr/>
          <p:nvPr/>
        </p:nvGrpSpPr>
        <p:grpSpPr>
          <a:xfrm>
            <a:off x="7538779" y="1531646"/>
            <a:ext cx="314662" cy="358999"/>
            <a:chOff x="-55576850" y="3198125"/>
            <a:chExt cx="279625" cy="319025"/>
          </a:xfrm>
        </p:grpSpPr>
        <p:sp>
          <p:nvSpPr>
            <p:cNvPr id="13686" name="Google Shape;13686;p82"/>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2"/>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2"/>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2"/>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0" name="Google Shape;13690;p82"/>
          <p:cNvGrpSpPr/>
          <p:nvPr/>
        </p:nvGrpSpPr>
        <p:grpSpPr>
          <a:xfrm>
            <a:off x="7516174" y="1987621"/>
            <a:ext cx="359871" cy="358324"/>
            <a:chOff x="-55596550" y="3590175"/>
            <a:chExt cx="319800" cy="318425"/>
          </a:xfrm>
        </p:grpSpPr>
        <p:sp>
          <p:nvSpPr>
            <p:cNvPr id="13691" name="Google Shape;13691;p82"/>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2"/>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2"/>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2"/>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82"/>
          <p:cNvGrpSpPr/>
          <p:nvPr/>
        </p:nvGrpSpPr>
        <p:grpSpPr>
          <a:xfrm>
            <a:off x="7531412" y="2428964"/>
            <a:ext cx="358999" cy="359252"/>
            <a:chOff x="-55595775" y="3982375"/>
            <a:chExt cx="319025" cy="319250"/>
          </a:xfrm>
        </p:grpSpPr>
        <p:sp>
          <p:nvSpPr>
            <p:cNvPr id="13696" name="Google Shape;13696;p82"/>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2"/>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2"/>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2"/>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2"/>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2"/>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82"/>
          <p:cNvGrpSpPr/>
          <p:nvPr/>
        </p:nvGrpSpPr>
        <p:grpSpPr>
          <a:xfrm>
            <a:off x="6188595" y="2887174"/>
            <a:ext cx="358999" cy="358099"/>
            <a:chOff x="-53635375" y="3192625"/>
            <a:chExt cx="319025" cy="318225"/>
          </a:xfrm>
        </p:grpSpPr>
        <p:sp>
          <p:nvSpPr>
            <p:cNvPr id="13703" name="Google Shape;13703;p82"/>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2"/>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2"/>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82"/>
          <p:cNvGrpSpPr/>
          <p:nvPr/>
        </p:nvGrpSpPr>
        <p:grpSpPr>
          <a:xfrm>
            <a:off x="6210763" y="3358148"/>
            <a:ext cx="314662" cy="358999"/>
            <a:chOff x="-53615675" y="3584850"/>
            <a:chExt cx="279625" cy="319025"/>
          </a:xfrm>
        </p:grpSpPr>
        <p:sp>
          <p:nvSpPr>
            <p:cNvPr id="13707" name="Google Shape;13707;p82"/>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2"/>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2"/>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0" name="Google Shape;13710;p82"/>
          <p:cNvGrpSpPr/>
          <p:nvPr/>
        </p:nvGrpSpPr>
        <p:grpSpPr>
          <a:xfrm>
            <a:off x="6188609" y="3821074"/>
            <a:ext cx="358971" cy="357874"/>
            <a:chOff x="-53634575" y="3976500"/>
            <a:chExt cx="319000" cy="318025"/>
          </a:xfrm>
        </p:grpSpPr>
        <p:sp>
          <p:nvSpPr>
            <p:cNvPr id="13711" name="Google Shape;13711;p82"/>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2"/>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2"/>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2"/>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2"/>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2"/>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2"/>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2"/>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82"/>
          <p:cNvGrpSpPr/>
          <p:nvPr/>
        </p:nvGrpSpPr>
        <p:grpSpPr>
          <a:xfrm>
            <a:off x="7983413" y="3364028"/>
            <a:ext cx="314662" cy="358436"/>
            <a:chOff x="-52023900" y="3590075"/>
            <a:chExt cx="279625" cy="318525"/>
          </a:xfrm>
        </p:grpSpPr>
        <p:sp>
          <p:nvSpPr>
            <p:cNvPr id="13720" name="Google Shape;13720;p82"/>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2"/>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2"/>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2"/>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2"/>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2"/>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2"/>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82"/>
          <p:cNvGrpSpPr/>
          <p:nvPr/>
        </p:nvGrpSpPr>
        <p:grpSpPr>
          <a:xfrm>
            <a:off x="5746654" y="1532546"/>
            <a:ext cx="358971" cy="358971"/>
            <a:chOff x="-57173375" y="3198925"/>
            <a:chExt cx="319000" cy="319000"/>
          </a:xfrm>
        </p:grpSpPr>
        <p:sp>
          <p:nvSpPr>
            <p:cNvPr id="13728" name="Google Shape;13728;p82"/>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2"/>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2"/>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2"/>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82"/>
          <p:cNvGrpSpPr/>
          <p:nvPr/>
        </p:nvGrpSpPr>
        <p:grpSpPr>
          <a:xfrm>
            <a:off x="5747541" y="2009987"/>
            <a:ext cx="357198" cy="314690"/>
            <a:chOff x="-57176525" y="3610050"/>
            <a:chExt cx="317425" cy="279650"/>
          </a:xfrm>
        </p:grpSpPr>
        <p:sp>
          <p:nvSpPr>
            <p:cNvPr id="13733" name="Google Shape;13733;p82"/>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2"/>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2"/>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2"/>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2"/>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82"/>
          <p:cNvGrpSpPr/>
          <p:nvPr/>
        </p:nvGrpSpPr>
        <p:grpSpPr>
          <a:xfrm>
            <a:off x="5779179" y="2428542"/>
            <a:ext cx="323524" cy="358774"/>
            <a:chOff x="-57162350" y="3982000"/>
            <a:chExt cx="287500" cy="318825"/>
          </a:xfrm>
        </p:grpSpPr>
        <p:sp>
          <p:nvSpPr>
            <p:cNvPr id="13739" name="Google Shape;13739;p82"/>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2"/>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2"/>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2"/>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2"/>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2"/>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2"/>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2"/>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82"/>
          <p:cNvGrpSpPr/>
          <p:nvPr/>
        </p:nvGrpSpPr>
        <p:grpSpPr>
          <a:xfrm>
            <a:off x="7957995" y="1532546"/>
            <a:ext cx="358099" cy="356326"/>
            <a:chOff x="-55202750" y="3198925"/>
            <a:chExt cx="318225" cy="316650"/>
          </a:xfrm>
        </p:grpSpPr>
        <p:sp>
          <p:nvSpPr>
            <p:cNvPr id="13748" name="Google Shape;13748;p82"/>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2"/>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82"/>
          <p:cNvGrpSpPr/>
          <p:nvPr/>
        </p:nvGrpSpPr>
        <p:grpSpPr>
          <a:xfrm>
            <a:off x="7968629" y="1987846"/>
            <a:ext cx="336830" cy="358099"/>
            <a:chOff x="-55194875" y="3590375"/>
            <a:chExt cx="299325" cy="318225"/>
          </a:xfrm>
        </p:grpSpPr>
        <p:sp>
          <p:nvSpPr>
            <p:cNvPr id="13751" name="Google Shape;13751;p82"/>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2"/>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2"/>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2"/>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2"/>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82"/>
          <p:cNvGrpSpPr/>
          <p:nvPr/>
        </p:nvGrpSpPr>
        <p:grpSpPr>
          <a:xfrm>
            <a:off x="7973247" y="2430117"/>
            <a:ext cx="357198" cy="357198"/>
            <a:chOff x="-55203525" y="3983400"/>
            <a:chExt cx="317425" cy="317425"/>
          </a:xfrm>
        </p:grpSpPr>
        <p:sp>
          <p:nvSpPr>
            <p:cNvPr id="13757" name="Google Shape;13757;p82"/>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2"/>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2"/>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0" name="Google Shape;13760;p82"/>
          <p:cNvGrpSpPr/>
          <p:nvPr/>
        </p:nvGrpSpPr>
        <p:grpSpPr>
          <a:xfrm>
            <a:off x="6639727" y="2887174"/>
            <a:ext cx="335930" cy="358971"/>
            <a:chOff x="-53232900" y="3192625"/>
            <a:chExt cx="298525" cy="319000"/>
          </a:xfrm>
        </p:grpSpPr>
        <p:sp>
          <p:nvSpPr>
            <p:cNvPr id="13761" name="Google Shape;13761;p82"/>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2"/>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2"/>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2"/>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2"/>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2"/>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2"/>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2"/>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9" name="Google Shape;13769;p82"/>
          <p:cNvGrpSpPr/>
          <p:nvPr/>
        </p:nvGrpSpPr>
        <p:grpSpPr>
          <a:xfrm>
            <a:off x="6629093" y="3358148"/>
            <a:ext cx="357198" cy="356326"/>
            <a:chOff x="-53242350" y="3584850"/>
            <a:chExt cx="317425" cy="316650"/>
          </a:xfrm>
        </p:grpSpPr>
        <p:sp>
          <p:nvSpPr>
            <p:cNvPr id="13770" name="Google Shape;13770;p82"/>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2"/>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2"/>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2"/>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2"/>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5" name="Google Shape;13775;p82"/>
          <p:cNvGrpSpPr/>
          <p:nvPr/>
        </p:nvGrpSpPr>
        <p:grpSpPr>
          <a:xfrm>
            <a:off x="6650362" y="3820849"/>
            <a:ext cx="314662" cy="358999"/>
            <a:chOff x="-53224225" y="3976300"/>
            <a:chExt cx="279625" cy="319025"/>
          </a:xfrm>
        </p:grpSpPr>
        <p:sp>
          <p:nvSpPr>
            <p:cNvPr id="13776" name="Google Shape;13776;p82"/>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2"/>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2"/>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2"/>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2"/>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2"/>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2"/>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3" name="Google Shape;13783;p82"/>
          <p:cNvGrpSpPr/>
          <p:nvPr/>
        </p:nvGrpSpPr>
        <p:grpSpPr>
          <a:xfrm>
            <a:off x="7961258" y="3828529"/>
            <a:ext cx="358971" cy="358408"/>
            <a:chOff x="-52043575" y="3983125"/>
            <a:chExt cx="319000" cy="318500"/>
          </a:xfrm>
        </p:grpSpPr>
        <p:sp>
          <p:nvSpPr>
            <p:cNvPr id="13784" name="Google Shape;13784;p82"/>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2"/>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2"/>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2"/>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2"/>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2"/>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2"/>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2"/>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2"/>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3" name="Google Shape;13793;p82"/>
          <p:cNvGrpSpPr/>
          <p:nvPr/>
        </p:nvGrpSpPr>
        <p:grpSpPr>
          <a:xfrm>
            <a:off x="6215199" y="1532546"/>
            <a:ext cx="314662" cy="358971"/>
            <a:chOff x="-56766175" y="3198925"/>
            <a:chExt cx="279625" cy="319000"/>
          </a:xfrm>
        </p:grpSpPr>
        <p:sp>
          <p:nvSpPr>
            <p:cNvPr id="13794" name="Google Shape;13794;p82"/>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2"/>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2"/>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2"/>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2"/>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2"/>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2"/>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82"/>
          <p:cNvGrpSpPr/>
          <p:nvPr/>
        </p:nvGrpSpPr>
        <p:grpSpPr>
          <a:xfrm>
            <a:off x="6214313" y="1987846"/>
            <a:ext cx="316434" cy="358099"/>
            <a:chOff x="-56766175" y="3590375"/>
            <a:chExt cx="281200" cy="318225"/>
          </a:xfrm>
        </p:grpSpPr>
        <p:sp>
          <p:nvSpPr>
            <p:cNvPr id="13802" name="Google Shape;13802;p82"/>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2"/>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2"/>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2"/>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82"/>
          <p:cNvGrpSpPr/>
          <p:nvPr/>
        </p:nvGrpSpPr>
        <p:grpSpPr>
          <a:xfrm>
            <a:off x="6251269" y="2429217"/>
            <a:ext cx="272126" cy="358099"/>
            <a:chOff x="-56747275" y="3982600"/>
            <a:chExt cx="241825" cy="318225"/>
          </a:xfrm>
        </p:grpSpPr>
        <p:sp>
          <p:nvSpPr>
            <p:cNvPr id="13807" name="Google Shape;13807;p82"/>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2"/>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2"/>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2"/>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2"/>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2"/>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2"/>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82"/>
          <p:cNvGrpSpPr/>
          <p:nvPr/>
        </p:nvGrpSpPr>
        <p:grpSpPr>
          <a:xfrm>
            <a:off x="4881188" y="2894264"/>
            <a:ext cx="314662" cy="358971"/>
            <a:chOff x="-54793175" y="3198925"/>
            <a:chExt cx="279625" cy="319000"/>
          </a:xfrm>
        </p:grpSpPr>
        <p:sp>
          <p:nvSpPr>
            <p:cNvPr id="13815" name="Google Shape;13815;p82"/>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2"/>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2"/>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2"/>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2"/>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2"/>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2"/>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2" name="Google Shape;13822;p82"/>
          <p:cNvGrpSpPr/>
          <p:nvPr/>
        </p:nvGrpSpPr>
        <p:grpSpPr>
          <a:xfrm>
            <a:off x="4859020" y="3371455"/>
            <a:ext cx="358999" cy="342991"/>
            <a:chOff x="-54812875" y="3596675"/>
            <a:chExt cx="319025" cy="304800"/>
          </a:xfrm>
        </p:grpSpPr>
        <p:sp>
          <p:nvSpPr>
            <p:cNvPr id="13823" name="Google Shape;13823;p82"/>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2"/>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2"/>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2"/>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2"/>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2"/>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2"/>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0" name="Google Shape;13830;p82"/>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2"/>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32" name="Google Shape;13832;p82"/>
          <p:cNvGrpSpPr/>
          <p:nvPr/>
        </p:nvGrpSpPr>
        <p:grpSpPr>
          <a:xfrm>
            <a:off x="4881188" y="3827938"/>
            <a:ext cx="314662" cy="358099"/>
            <a:chOff x="-54793175" y="3982600"/>
            <a:chExt cx="279625" cy="318225"/>
          </a:xfrm>
        </p:grpSpPr>
        <p:sp>
          <p:nvSpPr>
            <p:cNvPr id="13833" name="Google Shape;13833;p82"/>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2"/>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2"/>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2"/>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2"/>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2"/>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2"/>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82"/>
          <p:cNvGrpSpPr/>
          <p:nvPr/>
        </p:nvGrpSpPr>
        <p:grpSpPr>
          <a:xfrm>
            <a:off x="7092647" y="2887174"/>
            <a:ext cx="314662" cy="358099"/>
            <a:chOff x="-52832000" y="3192625"/>
            <a:chExt cx="279625" cy="318225"/>
          </a:xfrm>
        </p:grpSpPr>
        <p:sp>
          <p:nvSpPr>
            <p:cNvPr id="13841" name="Google Shape;13841;p82"/>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2"/>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2"/>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2"/>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2"/>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2"/>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2"/>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2"/>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82"/>
          <p:cNvGrpSpPr/>
          <p:nvPr/>
        </p:nvGrpSpPr>
        <p:grpSpPr>
          <a:xfrm>
            <a:off x="7070492" y="3359048"/>
            <a:ext cx="358971" cy="357198"/>
            <a:chOff x="-52851675" y="3585650"/>
            <a:chExt cx="319000" cy="317425"/>
          </a:xfrm>
        </p:grpSpPr>
        <p:sp>
          <p:nvSpPr>
            <p:cNvPr id="13850" name="Google Shape;13850;p82"/>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2"/>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2"/>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2"/>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2"/>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2"/>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6" name="Google Shape;13856;p82"/>
          <p:cNvGrpSpPr/>
          <p:nvPr/>
        </p:nvGrpSpPr>
        <p:grpSpPr>
          <a:xfrm>
            <a:off x="7092647" y="3820849"/>
            <a:ext cx="314662" cy="358999"/>
            <a:chOff x="-52832000" y="3976300"/>
            <a:chExt cx="279625" cy="319025"/>
          </a:xfrm>
        </p:grpSpPr>
        <p:sp>
          <p:nvSpPr>
            <p:cNvPr id="13857" name="Google Shape;13857;p82"/>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2"/>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2"/>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2"/>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2"/>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82"/>
          <p:cNvGrpSpPr/>
          <p:nvPr/>
        </p:nvGrpSpPr>
        <p:grpSpPr>
          <a:xfrm>
            <a:off x="6209853" y="4275497"/>
            <a:ext cx="316434" cy="358099"/>
            <a:chOff x="-51633225" y="3198925"/>
            <a:chExt cx="281200" cy="318225"/>
          </a:xfrm>
        </p:grpSpPr>
        <p:sp>
          <p:nvSpPr>
            <p:cNvPr id="13863" name="Google Shape;13863;p82"/>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2"/>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2"/>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2"/>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2"/>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2"/>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2"/>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0" name="Google Shape;13870;p82"/>
          <p:cNvGrpSpPr/>
          <p:nvPr/>
        </p:nvGrpSpPr>
        <p:grpSpPr>
          <a:xfrm>
            <a:off x="6628676" y="1533418"/>
            <a:ext cx="365188" cy="357226"/>
            <a:chOff x="-56396775" y="3199700"/>
            <a:chExt cx="324525" cy="317450"/>
          </a:xfrm>
        </p:grpSpPr>
        <p:sp>
          <p:nvSpPr>
            <p:cNvPr id="13871" name="Google Shape;13871;p82"/>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2"/>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2"/>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2"/>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2"/>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2"/>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7" name="Google Shape;13877;p82"/>
          <p:cNvGrpSpPr/>
          <p:nvPr/>
        </p:nvGrpSpPr>
        <p:grpSpPr>
          <a:xfrm>
            <a:off x="6631771" y="1999353"/>
            <a:ext cx="358999" cy="335958"/>
            <a:chOff x="-56394425" y="3600600"/>
            <a:chExt cx="319025" cy="298550"/>
          </a:xfrm>
        </p:grpSpPr>
        <p:sp>
          <p:nvSpPr>
            <p:cNvPr id="13878" name="Google Shape;13878;p82"/>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2"/>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2"/>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1" name="Google Shape;13881;p82"/>
          <p:cNvGrpSpPr/>
          <p:nvPr/>
        </p:nvGrpSpPr>
        <p:grpSpPr>
          <a:xfrm>
            <a:off x="6662538" y="2430117"/>
            <a:ext cx="327068" cy="357198"/>
            <a:chOff x="-56379450" y="3983400"/>
            <a:chExt cx="290650" cy="317425"/>
          </a:xfrm>
        </p:grpSpPr>
        <p:sp>
          <p:nvSpPr>
            <p:cNvPr id="13882" name="Google Shape;13882;p82"/>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2"/>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2"/>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2"/>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2"/>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2"/>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2"/>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2"/>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0" name="Google Shape;13890;p82"/>
          <p:cNvGrpSpPr/>
          <p:nvPr/>
        </p:nvGrpSpPr>
        <p:grpSpPr>
          <a:xfrm>
            <a:off x="5326242" y="2894264"/>
            <a:ext cx="316434" cy="358971"/>
            <a:chOff x="-54401725" y="3198925"/>
            <a:chExt cx="281200" cy="319000"/>
          </a:xfrm>
        </p:grpSpPr>
        <p:sp>
          <p:nvSpPr>
            <p:cNvPr id="13891" name="Google Shape;13891;p82"/>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2"/>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2"/>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2"/>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2"/>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2"/>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2"/>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2"/>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2"/>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2"/>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2"/>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82"/>
          <p:cNvGrpSpPr/>
          <p:nvPr/>
        </p:nvGrpSpPr>
        <p:grpSpPr>
          <a:xfrm>
            <a:off x="5327128" y="3364365"/>
            <a:ext cx="314662" cy="358099"/>
            <a:chOff x="-54401725" y="3590375"/>
            <a:chExt cx="279625" cy="318225"/>
          </a:xfrm>
        </p:grpSpPr>
        <p:sp>
          <p:nvSpPr>
            <p:cNvPr id="13903" name="Google Shape;13903;p82"/>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2"/>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2"/>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2"/>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2"/>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2"/>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9" name="Google Shape;13909;p82"/>
          <p:cNvGrpSpPr/>
          <p:nvPr/>
        </p:nvGrpSpPr>
        <p:grpSpPr>
          <a:xfrm>
            <a:off x="5324920" y="3827938"/>
            <a:ext cx="319079" cy="358099"/>
            <a:chOff x="-54403300" y="3982600"/>
            <a:chExt cx="283550" cy="318225"/>
          </a:xfrm>
        </p:grpSpPr>
        <p:sp>
          <p:nvSpPr>
            <p:cNvPr id="13910" name="Google Shape;13910;p82"/>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2"/>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2"/>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2"/>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2"/>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82"/>
          <p:cNvGrpSpPr/>
          <p:nvPr/>
        </p:nvGrpSpPr>
        <p:grpSpPr>
          <a:xfrm>
            <a:off x="7512313" y="2889172"/>
            <a:ext cx="356298" cy="356973"/>
            <a:chOff x="-52458650" y="3194400"/>
            <a:chExt cx="316625" cy="317225"/>
          </a:xfrm>
        </p:grpSpPr>
        <p:sp>
          <p:nvSpPr>
            <p:cNvPr id="13916" name="Google Shape;13916;p82"/>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2"/>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2"/>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2"/>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2"/>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2"/>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2"/>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2"/>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4" name="Google Shape;13924;p82"/>
          <p:cNvGrpSpPr/>
          <p:nvPr/>
        </p:nvGrpSpPr>
        <p:grpSpPr>
          <a:xfrm>
            <a:off x="7521611" y="3358148"/>
            <a:ext cx="337703" cy="357845"/>
            <a:chOff x="-52450000" y="3584850"/>
            <a:chExt cx="300100" cy="318000"/>
          </a:xfrm>
        </p:grpSpPr>
        <p:sp>
          <p:nvSpPr>
            <p:cNvPr id="13925" name="Google Shape;13925;p82"/>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2"/>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2"/>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2"/>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2"/>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2"/>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2"/>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2" name="Google Shape;13932;p82"/>
          <p:cNvGrpSpPr/>
          <p:nvPr/>
        </p:nvGrpSpPr>
        <p:grpSpPr>
          <a:xfrm>
            <a:off x="7533131" y="3822621"/>
            <a:ext cx="314662" cy="357226"/>
            <a:chOff x="-52440550" y="3977875"/>
            <a:chExt cx="279625" cy="317450"/>
          </a:xfrm>
        </p:grpSpPr>
        <p:sp>
          <p:nvSpPr>
            <p:cNvPr id="13933" name="Google Shape;13933;p82"/>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2"/>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2"/>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2"/>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2"/>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2"/>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2"/>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2"/>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1" name="Google Shape;13941;p82"/>
          <p:cNvGrpSpPr/>
          <p:nvPr/>
        </p:nvGrpSpPr>
        <p:grpSpPr>
          <a:xfrm>
            <a:off x="6645066" y="4278827"/>
            <a:ext cx="314662" cy="358999"/>
            <a:chOff x="-51623775" y="3584850"/>
            <a:chExt cx="279625" cy="319025"/>
          </a:xfrm>
        </p:grpSpPr>
        <p:sp>
          <p:nvSpPr>
            <p:cNvPr id="13942" name="Google Shape;13942;p82"/>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2"/>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2"/>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2"/>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2"/>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2"/>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2"/>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2"/>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2"/>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54"/>
        <p:cNvGrpSpPr/>
        <p:nvPr/>
      </p:nvGrpSpPr>
      <p:grpSpPr>
        <a:xfrm>
          <a:off x="0" y="0"/>
          <a:ext cx="0" cy="0"/>
          <a:chOff x="0" y="0"/>
          <a:chExt cx="0" cy="0"/>
        </a:xfrm>
      </p:grpSpPr>
      <p:sp>
        <p:nvSpPr>
          <p:cNvPr id="13955" name="Google Shape;13955;p8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56" name="Google Shape;13956;p8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957" name="Google Shape;13957;p83"/>
          <p:cNvGrpSpPr/>
          <p:nvPr/>
        </p:nvGrpSpPr>
        <p:grpSpPr>
          <a:xfrm>
            <a:off x="885675" y="1539249"/>
            <a:ext cx="276003" cy="357300"/>
            <a:chOff x="-50469125" y="3183175"/>
            <a:chExt cx="233150" cy="301825"/>
          </a:xfrm>
        </p:grpSpPr>
        <p:sp>
          <p:nvSpPr>
            <p:cNvPr id="13958" name="Google Shape;13958;p83"/>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3"/>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3"/>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83"/>
          <p:cNvGrpSpPr/>
          <p:nvPr/>
        </p:nvGrpSpPr>
        <p:grpSpPr>
          <a:xfrm>
            <a:off x="845574" y="1974651"/>
            <a:ext cx="356205" cy="355288"/>
            <a:chOff x="-50504575" y="3550975"/>
            <a:chExt cx="300900" cy="300125"/>
          </a:xfrm>
        </p:grpSpPr>
        <p:sp>
          <p:nvSpPr>
            <p:cNvPr id="13962" name="Google Shape;13962;p83"/>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3"/>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3"/>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3"/>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83"/>
          <p:cNvGrpSpPr/>
          <p:nvPr/>
        </p:nvGrpSpPr>
        <p:grpSpPr>
          <a:xfrm>
            <a:off x="845574" y="2412893"/>
            <a:ext cx="356205" cy="354341"/>
            <a:chOff x="-50503000" y="3921175"/>
            <a:chExt cx="300900" cy="299325"/>
          </a:xfrm>
        </p:grpSpPr>
        <p:sp>
          <p:nvSpPr>
            <p:cNvPr id="13967" name="Google Shape;13967;p83"/>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3"/>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3"/>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3"/>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3"/>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83"/>
          <p:cNvGrpSpPr/>
          <p:nvPr/>
        </p:nvGrpSpPr>
        <p:grpSpPr>
          <a:xfrm>
            <a:off x="3049627" y="1558811"/>
            <a:ext cx="355258" cy="356205"/>
            <a:chOff x="-48630025" y="3199700"/>
            <a:chExt cx="300100" cy="300900"/>
          </a:xfrm>
        </p:grpSpPr>
        <p:sp>
          <p:nvSpPr>
            <p:cNvPr id="13973" name="Google Shape;13973;p83"/>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3"/>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3"/>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83"/>
          <p:cNvGrpSpPr/>
          <p:nvPr/>
        </p:nvGrpSpPr>
        <p:grpSpPr>
          <a:xfrm>
            <a:off x="3049627" y="1996107"/>
            <a:ext cx="355258" cy="355258"/>
            <a:chOff x="-48630025" y="3569100"/>
            <a:chExt cx="300100" cy="300100"/>
          </a:xfrm>
        </p:grpSpPr>
        <p:sp>
          <p:nvSpPr>
            <p:cNvPr id="13977" name="Google Shape;13977;p83"/>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3"/>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3"/>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3"/>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3"/>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3"/>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3"/>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3"/>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3"/>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3"/>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7" name="Google Shape;13987;p83"/>
          <p:cNvGrpSpPr/>
          <p:nvPr/>
        </p:nvGrpSpPr>
        <p:grpSpPr>
          <a:xfrm>
            <a:off x="3050101" y="2433403"/>
            <a:ext cx="354311" cy="353394"/>
            <a:chOff x="-48629225" y="3938500"/>
            <a:chExt cx="299300" cy="298525"/>
          </a:xfrm>
        </p:grpSpPr>
        <p:sp>
          <p:nvSpPr>
            <p:cNvPr id="13988" name="Google Shape;13988;p83"/>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3"/>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3"/>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3"/>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83"/>
          <p:cNvGrpSpPr/>
          <p:nvPr/>
        </p:nvGrpSpPr>
        <p:grpSpPr>
          <a:xfrm>
            <a:off x="1785504" y="2904744"/>
            <a:ext cx="311458" cy="354341"/>
            <a:chOff x="-46762575" y="3200500"/>
            <a:chExt cx="263100" cy="299325"/>
          </a:xfrm>
        </p:grpSpPr>
        <p:sp>
          <p:nvSpPr>
            <p:cNvPr id="13993" name="Google Shape;13993;p83"/>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3"/>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3"/>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3"/>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3"/>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8" name="Google Shape;13998;p83"/>
          <p:cNvGrpSpPr/>
          <p:nvPr/>
        </p:nvGrpSpPr>
        <p:grpSpPr>
          <a:xfrm>
            <a:off x="1763589" y="3363466"/>
            <a:ext cx="355288" cy="312375"/>
            <a:chOff x="-46779900" y="3588000"/>
            <a:chExt cx="300125" cy="263875"/>
          </a:xfrm>
        </p:grpSpPr>
        <p:sp>
          <p:nvSpPr>
            <p:cNvPr id="13999" name="Google Shape;13999;p83"/>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3"/>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3"/>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3"/>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3" name="Google Shape;14003;p83"/>
          <p:cNvGrpSpPr/>
          <p:nvPr/>
        </p:nvGrpSpPr>
        <p:grpSpPr>
          <a:xfrm>
            <a:off x="1764062" y="3778388"/>
            <a:ext cx="354341" cy="353394"/>
            <a:chOff x="-46779100" y="3938500"/>
            <a:chExt cx="299325" cy="298525"/>
          </a:xfrm>
        </p:grpSpPr>
        <p:sp>
          <p:nvSpPr>
            <p:cNvPr id="14004" name="Google Shape;14004;p83"/>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3"/>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83"/>
          <p:cNvGrpSpPr/>
          <p:nvPr/>
        </p:nvGrpSpPr>
        <p:grpSpPr>
          <a:xfrm>
            <a:off x="3971800" y="2911255"/>
            <a:ext cx="355258" cy="355288"/>
            <a:chOff x="-44924250" y="3206000"/>
            <a:chExt cx="300100" cy="300125"/>
          </a:xfrm>
        </p:grpSpPr>
        <p:sp>
          <p:nvSpPr>
            <p:cNvPr id="14007" name="Google Shape;14007;p83"/>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3"/>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3"/>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3"/>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3"/>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83"/>
          <p:cNvGrpSpPr/>
          <p:nvPr/>
        </p:nvGrpSpPr>
        <p:grpSpPr>
          <a:xfrm>
            <a:off x="1286286" y="1539249"/>
            <a:ext cx="355258" cy="355258"/>
            <a:chOff x="-50134375" y="3183175"/>
            <a:chExt cx="300100" cy="300100"/>
          </a:xfrm>
        </p:grpSpPr>
        <p:sp>
          <p:nvSpPr>
            <p:cNvPr id="14013" name="Google Shape;14013;p83"/>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3"/>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3"/>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3"/>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3"/>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3"/>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3"/>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3"/>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3"/>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3"/>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83"/>
          <p:cNvGrpSpPr/>
          <p:nvPr/>
        </p:nvGrpSpPr>
        <p:grpSpPr>
          <a:xfrm>
            <a:off x="1286286" y="1974651"/>
            <a:ext cx="355258" cy="355288"/>
            <a:chOff x="-50134375" y="3550975"/>
            <a:chExt cx="300100" cy="300125"/>
          </a:xfrm>
        </p:grpSpPr>
        <p:sp>
          <p:nvSpPr>
            <p:cNvPr id="14024" name="Google Shape;14024;p83"/>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3"/>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6" name="Google Shape;14026;p83"/>
          <p:cNvGrpSpPr/>
          <p:nvPr/>
        </p:nvGrpSpPr>
        <p:grpSpPr>
          <a:xfrm>
            <a:off x="1286286" y="2412183"/>
            <a:ext cx="355258" cy="355051"/>
            <a:chOff x="-50134375" y="3920575"/>
            <a:chExt cx="300100" cy="299925"/>
          </a:xfrm>
        </p:grpSpPr>
        <p:sp>
          <p:nvSpPr>
            <p:cNvPr id="14027" name="Google Shape;14027;p83"/>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3"/>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3"/>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0" name="Google Shape;14030;p83"/>
          <p:cNvGrpSpPr/>
          <p:nvPr/>
        </p:nvGrpSpPr>
        <p:grpSpPr>
          <a:xfrm>
            <a:off x="3497010" y="1559758"/>
            <a:ext cx="357123" cy="355258"/>
            <a:chOff x="-48262200" y="3200500"/>
            <a:chExt cx="301675" cy="300100"/>
          </a:xfrm>
        </p:grpSpPr>
        <p:sp>
          <p:nvSpPr>
            <p:cNvPr id="14031" name="Google Shape;14031;p83"/>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3"/>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3"/>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3"/>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3"/>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3"/>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3"/>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3"/>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3"/>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0" name="Google Shape;14040;p83"/>
          <p:cNvGrpSpPr/>
          <p:nvPr/>
        </p:nvGrpSpPr>
        <p:grpSpPr>
          <a:xfrm>
            <a:off x="3526383" y="1996847"/>
            <a:ext cx="298377" cy="354519"/>
            <a:chOff x="-48233050" y="3569725"/>
            <a:chExt cx="252050" cy="299475"/>
          </a:xfrm>
        </p:grpSpPr>
        <p:sp>
          <p:nvSpPr>
            <p:cNvPr id="14041" name="Google Shape;14041;p83"/>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3"/>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3"/>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4" name="Google Shape;14044;p83"/>
          <p:cNvGrpSpPr/>
          <p:nvPr/>
        </p:nvGrpSpPr>
        <p:grpSpPr>
          <a:xfrm>
            <a:off x="3550148" y="2430591"/>
            <a:ext cx="250847" cy="358070"/>
            <a:chOff x="-48216525" y="3936125"/>
            <a:chExt cx="211900" cy="302475"/>
          </a:xfrm>
        </p:grpSpPr>
        <p:sp>
          <p:nvSpPr>
            <p:cNvPr id="14045" name="Google Shape;14045;p83"/>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3"/>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3"/>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3"/>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9" name="Google Shape;14049;p83"/>
          <p:cNvGrpSpPr/>
          <p:nvPr/>
        </p:nvGrpSpPr>
        <p:grpSpPr>
          <a:xfrm>
            <a:off x="2205866" y="2905661"/>
            <a:ext cx="355258" cy="355288"/>
            <a:chOff x="-46410500" y="3201275"/>
            <a:chExt cx="300100" cy="300125"/>
          </a:xfrm>
        </p:grpSpPr>
        <p:sp>
          <p:nvSpPr>
            <p:cNvPr id="14050" name="Google Shape;14050;p83"/>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3"/>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3"/>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3"/>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3"/>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83"/>
          <p:cNvGrpSpPr/>
          <p:nvPr/>
        </p:nvGrpSpPr>
        <p:grpSpPr>
          <a:xfrm>
            <a:off x="2205866" y="3341092"/>
            <a:ext cx="355258" cy="356205"/>
            <a:chOff x="-46409700" y="3569100"/>
            <a:chExt cx="300100" cy="300900"/>
          </a:xfrm>
        </p:grpSpPr>
        <p:sp>
          <p:nvSpPr>
            <p:cNvPr id="14056" name="Google Shape;14056;p83"/>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3"/>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3"/>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3"/>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3"/>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83"/>
          <p:cNvGrpSpPr/>
          <p:nvPr/>
        </p:nvGrpSpPr>
        <p:grpSpPr>
          <a:xfrm>
            <a:off x="2193747" y="3776524"/>
            <a:ext cx="379497" cy="358070"/>
            <a:chOff x="-46422300" y="3936925"/>
            <a:chExt cx="320575" cy="302475"/>
          </a:xfrm>
        </p:grpSpPr>
        <p:sp>
          <p:nvSpPr>
            <p:cNvPr id="14062" name="Google Shape;14062;p83"/>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3"/>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4" name="Google Shape;14064;p83"/>
          <p:cNvGrpSpPr/>
          <p:nvPr/>
        </p:nvGrpSpPr>
        <p:grpSpPr>
          <a:xfrm>
            <a:off x="3971326" y="3330852"/>
            <a:ext cx="356205" cy="355258"/>
            <a:chOff x="-44914800" y="3560450"/>
            <a:chExt cx="300900" cy="300100"/>
          </a:xfrm>
        </p:grpSpPr>
        <p:sp>
          <p:nvSpPr>
            <p:cNvPr id="14065" name="Google Shape;14065;p83"/>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3"/>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3"/>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3"/>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3"/>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0" name="Google Shape;14070;p83"/>
          <p:cNvGrpSpPr/>
          <p:nvPr/>
        </p:nvGrpSpPr>
        <p:grpSpPr>
          <a:xfrm>
            <a:off x="1726378" y="1539486"/>
            <a:ext cx="354311" cy="354104"/>
            <a:chOff x="-49764975" y="3183375"/>
            <a:chExt cx="299300" cy="299125"/>
          </a:xfrm>
        </p:grpSpPr>
        <p:sp>
          <p:nvSpPr>
            <p:cNvPr id="14071" name="Google Shape;14071;p83"/>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3"/>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3"/>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3"/>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3"/>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3"/>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3"/>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3"/>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3"/>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83"/>
          <p:cNvGrpSpPr/>
          <p:nvPr/>
        </p:nvGrpSpPr>
        <p:grpSpPr>
          <a:xfrm>
            <a:off x="1726378" y="1974947"/>
            <a:ext cx="354311" cy="355909"/>
            <a:chOff x="-49764975" y="3551225"/>
            <a:chExt cx="299300" cy="300650"/>
          </a:xfrm>
        </p:grpSpPr>
        <p:sp>
          <p:nvSpPr>
            <p:cNvPr id="14081" name="Google Shape;14081;p83"/>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3"/>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3"/>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3"/>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3"/>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3"/>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3"/>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3"/>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3"/>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3"/>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3"/>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2" name="Google Shape;14092;p83"/>
          <p:cNvGrpSpPr/>
          <p:nvPr/>
        </p:nvGrpSpPr>
        <p:grpSpPr>
          <a:xfrm>
            <a:off x="1724040" y="2411710"/>
            <a:ext cx="358987" cy="355525"/>
            <a:chOff x="-49766550" y="3920175"/>
            <a:chExt cx="303250" cy="300325"/>
          </a:xfrm>
        </p:grpSpPr>
        <p:sp>
          <p:nvSpPr>
            <p:cNvPr id="14093" name="Google Shape;14093;p83"/>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3"/>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3"/>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3"/>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83"/>
          <p:cNvGrpSpPr/>
          <p:nvPr/>
        </p:nvGrpSpPr>
        <p:grpSpPr>
          <a:xfrm>
            <a:off x="3939571" y="1559758"/>
            <a:ext cx="357123" cy="354341"/>
            <a:chOff x="-47892800" y="3200500"/>
            <a:chExt cx="301675" cy="299325"/>
          </a:xfrm>
        </p:grpSpPr>
        <p:sp>
          <p:nvSpPr>
            <p:cNvPr id="14098" name="Google Shape;14098;p83"/>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3"/>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3"/>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3"/>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3"/>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3"/>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4" name="Google Shape;14104;p83"/>
          <p:cNvGrpSpPr/>
          <p:nvPr/>
        </p:nvGrpSpPr>
        <p:grpSpPr>
          <a:xfrm>
            <a:off x="4003437" y="1996107"/>
            <a:ext cx="229391" cy="355258"/>
            <a:chOff x="-47839250" y="3569100"/>
            <a:chExt cx="193775" cy="300100"/>
          </a:xfrm>
        </p:grpSpPr>
        <p:sp>
          <p:nvSpPr>
            <p:cNvPr id="14105" name="Google Shape;14105;p83"/>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3"/>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3"/>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3"/>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3"/>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3"/>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83"/>
          <p:cNvGrpSpPr/>
          <p:nvPr/>
        </p:nvGrpSpPr>
        <p:grpSpPr>
          <a:xfrm>
            <a:off x="3940503" y="2432456"/>
            <a:ext cx="355258" cy="356205"/>
            <a:chOff x="-47892800" y="3937700"/>
            <a:chExt cx="300100" cy="300900"/>
          </a:xfrm>
        </p:grpSpPr>
        <p:sp>
          <p:nvSpPr>
            <p:cNvPr id="14112" name="Google Shape;14112;p83"/>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3"/>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3"/>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3"/>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3"/>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3"/>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3"/>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3"/>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0" name="Google Shape;14120;p83"/>
          <p:cNvGrpSpPr/>
          <p:nvPr/>
        </p:nvGrpSpPr>
        <p:grpSpPr>
          <a:xfrm>
            <a:off x="2645798" y="2926170"/>
            <a:ext cx="355258" cy="311458"/>
            <a:chOff x="-46042675" y="3218600"/>
            <a:chExt cx="300100" cy="263100"/>
          </a:xfrm>
        </p:grpSpPr>
        <p:sp>
          <p:nvSpPr>
            <p:cNvPr id="14121" name="Google Shape;14121;p83"/>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3"/>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3"/>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3"/>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3"/>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3"/>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7" name="Google Shape;14127;p83"/>
          <p:cNvGrpSpPr/>
          <p:nvPr/>
        </p:nvGrpSpPr>
        <p:grpSpPr>
          <a:xfrm>
            <a:off x="2645798" y="3340619"/>
            <a:ext cx="355258" cy="323118"/>
            <a:chOff x="-46042675" y="3568700"/>
            <a:chExt cx="300100" cy="272950"/>
          </a:xfrm>
        </p:grpSpPr>
        <p:sp>
          <p:nvSpPr>
            <p:cNvPr id="14128" name="Google Shape;14128;p83"/>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3"/>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3"/>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3"/>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2" name="Google Shape;14132;p83"/>
          <p:cNvGrpSpPr/>
          <p:nvPr/>
        </p:nvGrpSpPr>
        <p:grpSpPr>
          <a:xfrm>
            <a:off x="2687749" y="3777589"/>
            <a:ext cx="271357" cy="356057"/>
            <a:chOff x="-46007225" y="3937825"/>
            <a:chExt cx="229225" cy="300775"/>
          </a:xfrm>
        </p:grpSpPr>
        <p:sp>
          <p:nvSpPr>
            <p:cNvPr id="14133" name="Google Shape;14133;p83"/>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3"/>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3"/>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3"/>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3"/>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3"/>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3"/>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3"/>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3"/>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3"/>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3" name="Google Shape;14143;p83"/>
          <p:cNvGrpSpPr/>
          <p:nvPr/>
        </p:nvGrpSpPr>
        <p:grpSpPr>
          <a:xfrm>
            <a:off x="3993241" y="3767675"/>
            <a:ext cx="312375" cy="357596"/>
            <a:chOff x="-44895900" y="3929450"/>
            <a:chExt cx="263875" cy="302075"/>
          </a:xfrm>
        </p:grpSpPr>
        <p:sp>
          <p:nvSpPr>
            <p:cNvPr id="14144" name="Google Shape;14144;p83"/>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3"/>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3"/>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3"/>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3"/>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3"/>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83"/>
          <p:cNvGrpSpPr/>
          <p:nvPr/>
        </p:nvGrpSpPr>
        <p:grpSpPr>
          <a:xfrm>
            <a:off x="2167060" y="1550436"/>
            <a:ext cx="356205" cy="332885"/>
            <a:chOff x="-49397175" y="3192625"/>
            <a:chExt cx="300900" cy="281200"/>
          </a:xfrm>
        </p:grpSpPr>
        <p:sp>
          <p:nvSpPr>
            <p:cNvPr id="14151" name="Google Shape;14151;p83"/>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3"/>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3"/>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3"/>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3"/>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3"/>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3"/>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8" name="Google Shape;14158;p83"/>
          <p:cNvGrpSpPr/>
          <p:nvPr/>
        </p:nvGrpSpPr>
        <p:grpSpPr>
          <a:xfrm>
            <a:off x="2193163" y="1974651"/>
            <a:ext cx="304000" cy="356205"/>
            <a:chOff x="-49375900" y="3550975"/>
            <a:chExt cx="256800" cy="300900"/>
          </a:xfrm>
        </p:grpSpPr>
        <p:sp>
          <p:nvSpPr>
            <p:cNvPr id="14159" name="Google Shape;14159;p83"/>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3"/>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3"/>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3"/>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3"/>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3"/>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3"/>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3"/>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3"/>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3"/>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3"/>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0" name="Google Shape;14170;p83"/>
          <p:cNvGrpSpPr/>
          <p:nvPr/>
        </p:nvGrpSpPr>
        <p:grpSpPr>
          <a:xfrm>
            <a:off x="2188516" y="2411946"/>
            <a:ext cx="313293" cy="356205"/>
            <a:chOff x="-49378250" y="3920375"/>
            <a:chExt cx="264650" cy="300900"/>
          </a:xfrm>
        </p:grpSpPr>
        <p:sp>
          <p:nvSpPr>
            <p:cNvPr id="14171" name="Google Shape;14171;p83"/>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3"/>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3"/>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3"/>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3"/>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3"/>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3"/>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83"/>
          <p:cNvGrpSpPr/>
          <p:nvPr/>
        </p:nvGrpSpPr>
        <p:grpSpPr>
          <a:xfrm>
            <a:off x="907504" y="2904744"/>
            <a:ext cx="312375" cy="357123"/>
            <a:chOff x="-47505300" y="3200500"/>
            <a:chExt cx="263875" cy="301675"/>
          </a:xfrm>
        </p:grpSpPr>
        <p:sp>
          <p:nvSpPr>
            <p:cNvPr id="14179" name="Google Shape;14179;p83"/>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3"/>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3"/>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3"/>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3"/>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3"/>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3"/>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3"/>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3"/>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3"/>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3"/>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3"/>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3"/>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2" name="Google Shape;14192;p83"/>
          <p:cNvGrpSpPr/>
          <p:nvPr/>
        </p:nvGrpSpPr>
        <p:grpSpPr>
          <a:xfrm>
            <a:off x="885604" y="3341092"/>
            <a:ext cx="356176" cy="355051"/>
            <a:chOff x="-47524975" y="3569100"/>
            <a:chExt cx="300875" cy="299925"/>
          </a:xfrm>
        </p:grpSpPr>
        <p:sp>
          <p:nvSpPr>
            <p:cNvPr id="14193" name="Google Shape;14193;p83"/>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3"/>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3"/>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3"/>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3"/>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8" name="Google Shape;14198;p83"/>
          <p:cNvGrpSpPr/>
          <p:nvPr/>
        </p:nvGrpSpPr>
        <p:grpSpPr>
          <a:xfrm>
            <a:off x="886062" y="3820354"/>
            <a:ext cx="355258" cy="270410"/>
            <a:chOff x="-47523400" y="3973950"/>
            <a:chExt cx="300100" cy="228425"/>
          </a:xfrm>
        </p:grpSpPr>
        <p:sp>
          <p:nvSpPr>
            <p:cNvPr id="14199" name="Google Shape;14199;p83"/>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3"/>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3"/>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3"/>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3"/>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4" name="Google Shape;14204;p83"/>
          <p:cNvGrpSpPr/>
          <p:nvPr/>
        </p:nvGrpSpPr>
        <p:grpSpPr>
          <a:xfrm>
            <a:off x="3091183" y="2903353"/>
            <a:ext cx="354341" cy="357596"/>
            <a:chOff x="-45673275" y="3199325"/>
            <a:chExt cx="299325" cy="302075"/>
          </a:xfrm>
        </p:grpSpPr>
        <p:sp>
          <p:nvSpPr>
            <p:cNvPr id="14205" name="Google Shape;14205;p83"/>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3"/>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3"/>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8" name="Google Shape;14208;p83"/>
          <p:cNvGrpSpPr/>
          <p:nvPr/>
        </p:nvGrpSpPr>
        <p:grpSpPr>
          <a:xfrm>
            <a:off x="3090251" y="3361602"/>
            <a:ext cx="356205" cy="314240"/>
            <a:chOff x="-45674075" y="3586425"/>
            <a:chExt cx="300900" cy="265450"/>
          </a:xfrm>
        </p:grpSpPr>
        <p:sp>
          <p:nvSpPr>
            <p:cNvPr id="14209" name="Google Shape;14209;p83"/>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3"/>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1" name="Google Shape;14211;p83"/>
          <p:cNvGrpSpPr/>
          <p:nvPr/>
        </p:nvGrpSpPr>
        <p:grpSpPr>
          <a:xfrm>
            <a:off x="3091183" y="3777441"/>
            <a:ext cx="354341" cy="356205"/>
            <a:chOff x="-45673275" y="3937700"/>
            <a:chExt cx="299325" cy="300900"/>
          </a:xfrm>
        </p:grpSpPr>
        <p:sp>
          <p:nvSpPr>
            <p:cNvPr id="14212" name="Google Shape;14212;p83"/>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3"/>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3"/>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3"/>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3"/>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3"/>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8" name="Google Shape;14218;p83"/>
          <p:cNvGrpSpPr/>
          <p:nvPr/>
        </p:nvGrpSpPr>
        <p:grpSpPr>
          <a:xfrm>
            <a:off x="2205349" y="4270225"/>
            <a:ext cx="356205" cy="356205"/>
            <a:chOff x="-44512325" y="3176075"/>
            <a:chExt cx="300900" cy="300900"/>
          </a:xfrm>
        </p:grpSpPr>
        <p:sp>
          <p:nvSpPr>
            <p:cNvPr id="14219" name="Google Shape;14219;p83"/>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3"/>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3"/>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2" name="Google Shape;14222;p83"/>
          <p:cNvGrpSpPr/>
          <p:nvPr/>
        </p:nvGrpSpPr>
        <p:grpSpPr>
          <a:xfrm>
            <a:off x="2608689" y="1539249"/>
            <a:ext cx="354341" cy="354341"/>
            <a:chOff x="-49027775" y="3183175"/>
            <a:chExt cx="299325" cy="299325"/>
          </a:xfrm>
        </p:grpSpPr>
        <p:sp>
          <p:nvSpPr>
            <p:cNvPr id="14223" name="Google Shape;14223;p83"/>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3"/>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3"/>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3"/>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83"/>
          <p:cNvGrpSpPr/>
          <p:nvPr/>
        </p:nvGrpSpPr>
        <p:grpSpPr>
          <a:xfrm>
            <a:off x="2608230" y="1974651"/>
            <a:ext cx="355258" cy="357152"/>
            <a:chOff x="-49027775" y="3550975"/>
            <a:chExt cx="300100" cy="301700"/>
          </a:xfrm>
        </p:grpSpPr>
        <p:sp>
          <p:nvSpPr>
            <p:cNvPr id="14228" name="Google Shape;14228;p83"/>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3"/>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3"/>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3"/>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3"/>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3"/>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3"/>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3"/>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3"/>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3"/>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8" name="Google Shape;14238;p83"/>
          <p:cNvGrpSpPr/>
          <p:nvPr/>
        </p:nvGrpSpPr>
        <p:grpSpPr>
          <a:xfrm>
            <a:off x="2606306" y="2411710"/>
            <a:ext cx="359106" cy="355525"/>
            <a:chOff x="-49031025" y="3920175"/>
            <a:chExt cx="303350" cy="300325"/>
          </a:xfrm>
        </p:grpSpPr>
        <p:sp>
          <p:nvSpPr>
            <p:cNvPr id="14239" name="Google Shape;14239;p83"/>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3"/>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3"/>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3"/>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3"/>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3"/>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83"/>
          <p:cNvGrpSpPr/>
          <p:nvPr/>
        </p:nvGrpSpPr>
        <p:grpSpPr>
          <a:xfrm>
            <a:off x="1322411" y="2904744"/>
            <a:ext cx="356176" cy="354341"/>
            <a:chOff x="-47155575" y="3200500"/>
            <a:chExt cx="300875" cy="299325"/>
          </a:xfrm>
        </p:grpSpPr>
        <p:sp>
          <p:nvSpPr>
            <p:cNvPr id="14246" name="Google Shape;14246;p83"/>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3"/>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3"/>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3"/>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3"/>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3"/>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83"/>
          <p:cNvGrpSpPr/>
          <p:nvPr/>
        </p:nvGrpSpPr>
        <p:grpSpPr>
          <a:xfrm>
            <a:off x="1322870" y="3341092"/>
            <a:ext cx="355258" cy="355258"/>
            <a:chOff x="-47154800" y="3569100"/>
            <a:chExt cx="300100" cy="300100"/>
          </a:xfrm>
        </p:grpSpPr>
        <p:sp>
          <p:nvSpPr>
            <p:cNvPr id="14253" name="Google Shape;14253;p83"/>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3"/>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3"/>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3"/>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3"/>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3"/>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9" name="Google Shape;14259;p83"/>
          <p:cNvGrpSpPr/>
          <p:nvPr/>
        </p:nvGrpSpPr>
        <p:grpSpPr>
          <a:xfrm>
            <a:off x="1323343" y="3779305"/>
            <a:ext cx="354311" cy="353423"/>
            <a:chOff x="-47154000" y="3939275"/>
            <a:chExt cx="299300" cy="298550"/>
          </a:xfrm>
        </p:grpSpPr>
        <p:sp>
          <p:nvSpPr>
            <p:cNvPr id="14260" name="Google Shape;14260;p83"/>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3"/>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3"/>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3"/>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83"/>
          <p:cNvGrpSpPr/>
          <p:nvPr/>
        </p:nvGrpSpPr>
        <p:grpSpPr>
          <a:xfrm>
            <a:off x="3548633" y="2904744"/>
            <a:ext cx="312375" cy="354341"/>
            <a:chOff x="-45286550" y="3200500"/>
            <a:chExt cx="263875" cy="299325"/>
          </a:xfrm>
        </p:grpSpPr>
        <p:sp>
          <p:nvSpPr>
            <p:cNvPr id="14265" name="Google Shape;14265;p83"/>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3"/>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3"/>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8" name="Google Shape;14268;p83"/>
          <p:cNvGrpSpPr/>
          <p:nvPr/>
        </p:nvGrpSpPr>
        <p:grpSpPr>
          <a:xfrm>
            <a:off x="3548633" y="3342039"/>
            <a:ext cx="312375" cy="354311"/>
            <a:chOff x="-45286550" y="3569900"/>
            <a:chExt cx="263875" cy="299300"/>
          </a:xfrm>
        </p:grpSpPr>
        <p:sp>
          <p:nvSpPr>
            <p:cNvPr id="14269" name="Google Shape;14269;p83"/>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3"/>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3"/>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3"/>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3"/>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3"/>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5" name="Google Shape;14275;p83"/>
          <p:cNvGrpSpPr/>
          <p:nvPr/>
        </p:nvGrpSpPr>
        <p:grpSpPr>
          <a:xfrm>
            <a:off x="3559820" y="3778388"/>
            <a:ext cx="290001" cy="355258"/>
            <a:chOff x="-45277900" y="3938500"/>
            <a:chExt cx="244975" cy="300100"/>
          </a:xfrm>
        </p:grpSpPr>
        <p:sp>
          <p:nvSpPr>
            <p:cNvPr id="14276" name="Google Shape;14276;p83"/>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3"/>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3"/>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3"/>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0" name="Google Shape;14280;p83"/>
          <p:cNvGrpSpPr/>
          <p:nvPr/>
        </p:nvGrpSpPr>
        <p:grpSpPr>
          <a:xfrm>
            <a:off x="2645769" y="4247490"/>
            <a:ext cx="355258" cy="355258"/>
            <a:chOff x="-44502875" y="3576975"/>
            <a:chExt cx="300100" cy="300100"/>
          </a:xfrm>
        </p:grpSpPr>
        <p:sp>
          <p:nvSpPr>
            <p:cNvPr id="14281" name="Google Shape;14281;p83"/>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3"/>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3"/>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4" name="Google Shape;14284;p83"/>
          <p:cNvGrpSpPr/>
          <p:nvPr/>
        </p:nvGrpSpPr>
        <p:grpSpPr>
          <a:xfrm>
            <a:off x="4858968" y="1532275"/>
            <a:ext cx="356221" cy="354973"/>
            <a:chOff x="-13947000" y="3212800"/>
            <a:chExt cx="353675" cy="352400"/>
          </a:xfrm>
        </p:grpSpPr>
        <p:sp>
          <p:nvSpPr>
            <p:cNvPr id="14285" name="Google Shape;14285;p83"/>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3"/>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83"/>
          <p:cNvGrpSpPr/>
          <p:nvPr/>
        </p:nvGrpSpPr>
        <p:grpSpPr>
          <a:xfrm>
            <a:off x="4858981" y="1973145"/>
            <a:ext cx="356196" cy="354670"/>
            <a:chOff x="-13946200" y="3647075"/>
            <a:chExt cx="353650" cy="352100"/>
          </a:xfrm>
        </p:grpSpPr>
        <p:sp>
          <p:nvSpPr>
            <p:cNvPr id="14288" name="Google Shape;14288;p83"/>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3"/>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3"/>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3"/>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3"/>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3"/>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4" name="Google Shape;14294;p83"/>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5" name="Google Shape;14295;p83"/>
          <p:cNvGrpSpPr/>
          <p:nvPr/>
        </p:nvGrpSpPr>
        <p:grpSpPr>
          <a:xfrm>
            <a:off x="6642374" y="1532628"/>
            <a:ext cx="357002" cy="354267"/>
            <a:chOff x="-12163025" y="3214275"/>
            <a:chExt cx="354450" cy="351700"/>
          </a:xfrm>
        </p:grpSpPr>
        <p:sp>
          <p:nvSpPr>
            <p:cNvPr id="14296" name="Google Shape;14296;p83"/>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3"/>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3"/>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83"/>
          <p:cNvGrpSpPr/>
          <p:nvPr/>
        </p:nvGrpSpPr>
        <p:grpSpPr>
          <a:xfrm>
            <a:off x="6643154" y="1972365"/>
            <a:ext cx="355441" cy="356232"/>
            <a:chOff x="-12160675" y="3647875"/>
            <a:chExt cx="352900" cy="353650"/>
          </a:xfrm>
        </p:grpSpPr>
        <p:sp>
          <p:nvSpPr>
            <p:cNvPr id="14300" name="Google Shape;14300;p83"/>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3"/>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3"/>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3"/>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3"/>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3"/>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3"/>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7" name="Google Shape;14307;p83"/>
          <p:cNvGrpSpPr/>
          <p:nvPr/>
        </p:nvGrpSpPr>
        <p:grpSpPr>
          <a:xfrm>
            <a:off x="6653870" y="2416821"/>
            <a:ext cx="354635" cy="356232"/>
            <a:chOff x="-12160675" y="4081850"/>
            <a:chExt cx="352100" cy="353650"/>
          </a:xfrm>
        </p:grpSpPr>
        <p:sp>
          <p:nvSpPr>
            <p:cNvPr id="14308" name="Google Shape;14308;p83"/>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3"/>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3"/>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3"/>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3"/>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3"/>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83"/>
          <p:cNvGrpSpPr/>
          <p:nvPr/>
        </p:nvGrpSpPr>
        <p:grpSpPr>
          <a:xfrm>
            <a:off x="4858836" y="2891264"/>
            <a:ext cx="355416" cy="355652"/>
            <a:chOff x="-10391650" y="3180600"/>
            <a:chExt cx="352875" cy="353075"/>
          </a:xfrm>
        </p:grpSpPr>
        <p:sp>
          <p:nvSpPr>
            <p:cNvPr id="14315" name="Google Shape;14315;p83"/>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3"/>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3"/>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3"/>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3"/>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3"/>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83"/>
          <p:cNvGrpSpPr/>
          <p:nvPr/>
        </p:nvGrpSpPr>
        <p:grpSpPr>
          <a:xfrm>
            <a:off x="4858835" y="3368062"/>
            <a:ext cx="354635" cy="353890"/>
            <a:chOff x="-10390875" y="3616350"/>
            <a:chExt cx="352100" cy="351325"/>
          </a:xfrm>
        </p:grpSpPr>
        <p:sp>
          <p:nvSpPr>
            <p:cNvPr id="14322" name="Google Shape;14322;p83"/>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3"/>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3"/>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5" name="Google Shape;14325;p83"/>
          <p:cNvGrpSpPr/>
          <p:nvPr/>
        </p:nvGrpSpPr>
        <p:grpSpPr>
          <a:xfrm>
            <a:off x="7525810" y="2892727"/>
            <a:ext cx="312585" cy="354670"/>
            <a:chOff x="-10370400" y="4049550"/>
            <a:chExt cx="310350" cy="352100"/>
          </a:xfrm>
        </p:grpSpPr>
        <p:sp>
          <p:nvSpPr>
            <p:cNvPr id="14326" name="Google Shape;14326;p83"/>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3"/>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3"/>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3"/>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3"/>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1" name="Google Shape;14331;p83"/>
          <p:cNvGrpSpPr/>
          <p:nvPr/>
        </p:nvGrpSpPr>
        <p:grpSpPr>
          <a:xfrm>
            <a:off x="6630066" y="2891668"/>
            <a:ext cx="379236" cy="354847"/>
            <a:chOff x="-8674650" y="3210975"/>
            <a:chExt cx="376525" cy="352275"/>
          </a:xfrm>
        </p:grpSpPr>
        <p:sp>
          <p:nvSpPr>
            <p:cNvPr id="14332" name="Google Shape;14332;p83"/>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3"/>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3"/>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3"/>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3"/>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3"/>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8" name="Google Shape;14338;p83"/>
          <p:cNvGrpSpPr/>
          <p:nvPr/>
        </p:nvGrpSpPr>
        <p:grpSpPr>
          <a:xfrm>
            <a:off x="5301563" y="1531633"/>
            <a:ext cx="356221" cy="356257"/>
            <a:chOff x="-13512225" y="3211525"/>
            <a:chExt cx="353675" cy="353675"/>
          </a:xfrm>
        </p:grpSpPr>
        <p:sp>
          <p:nvSpPr>
            <p:cNvPr id="14339" name="Google Shape;14339;p83"/>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3"/>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3"/>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3"/>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3"/>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83"/>
          <p:cNvGrpSpPr/>
          <p:nvPr/>
        </p:nvGrpSpPr>
        <p:grpSpPr>
          <a:xfrm>
            <a:off x="5301563" y="1973145"/>
            <a:ext cx="356221" cy="354670"/>
            <a:chOff x="-13512225" y="3647075"/>
            <a:chExt cx="353675" cy="352100"/>
          </a:xfrm>
        </p:grpSpPr>
        <p:sp>
          <p:nvSpPr>
            <p:cNvPr id="14345" name="Google Shape;14345;p83"/>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3"/>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3"/>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3"/>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3"/>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3"/>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3"/>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3"/>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3"/>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3"/>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5" name="Google Shape;14355;p83"/>
          <p:cNvGrpSpPr/>
          <p:nvPr/>
        </p:nvGrpSpPr>
        <p:grpSpPr>
          <a:xfrm>
            <a:off x="5311876" y="2417211"/>
            <a:ext cx="356221" cy="355451"/>
            <a:chOff x="-13512225" y="4080275"/>
            <a:chExt cx="353675" cy="352875"/>
          </a:xfrm>
        </p:grpSpPr>
        <p:sp>
          <p:nvSpPr>
            <p:cNvPr id="14356" name="Google Shape;14356;p83"/>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3"/>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3"/>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3"/>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3"/>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3"/>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3"/>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3"/>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3"/>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3"/>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3"/>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83"/>
          <p:cNvGrpSpPr/>
          <p:nvPr/>
        </p:nvGrpSpPr>
        <p:grpSpPr>
          <a:xfrm>
            <a:off x="7084956" y="1564572"/>
            <a:ext cx="356196" cy="290379"/>
            <a:chOff x="-11728250" y="3245400"/>
            <a:chExt cx="353650" cy="288275"/>
          </a:xfrm>
        </p:grpSpPr>
        <p:sp>
          <p:nvSpPr>
            <p:cNvPr id="14368" name="Google Shape;14368;p83"/>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3"/>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3"/>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3"/>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3"/>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73" name="Google Shape;14373;p83"/>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74" name="Google Shape;14374;p83"/>
          <p:cNvGrpSpPr/>
          <p:nvPr/>
        </p:nvGrpSpPr>
        <p:grpSpPr>
          <a:xfrm>
            <a:off x="7083760" y="1971660"/>
            <a:ext cx="358588" cy="357642"/>
            <a:chOff x="-11729050" y="3646475"/>
            <a:chExt cx="356025" cy="355050"/>
          </a:xfrm>
        </p:grpSpPr>
        <p:sp>
          <p:nvSpPr>
            <p:cNvPr id="14375" name="Google Shape;14375;p83"/>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3"/>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3"/>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3"/>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3"/>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3"/>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3"/>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3"/>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3"/>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3"/>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3"/>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6" name="Google Shape;14386;p83"/>
          <p:cNvGrpSpPr/>
          <p:nvPr/>
        </p:nvGrpSpPr>
        <p:grpSpPr>
          <a:xfrm>
            <a:off x="7117464" y="2417211"/>
            <a:ext cx="311804" cy="355451"/>
            <a:chOff x="-11703850" y="4081850"/>
            <a:chExt cx="309575" cy="352875"/>
          </a:xfrm>
        </p:grpSpPr>
        <p:sp>
          <p:nvSpPr>
            <p:cNvPr id="14387" name="Google Shape;14387;p83"/>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3"/>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3"/>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3"/>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3"/>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3"/>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3"/>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3"/>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83"/>
          <p:cNvGrpSpPr/>
          <p:nvPr/>
        </p:nvGrpSpPr>
        <p:grpSpPr>
          <a:xfrm>
            <a:off x="5306120" y="2891364"/>
            <a:ext cx="357002" cy="355451"/>
            <a:chOff x="-9958475" y="3180025"/>
            <a:chExt cx="354450" cy="352875"/>
          </a:xfrm>
        </p:grpSpPr>
        <p:sp>
          <p:nvSpPr>
            <p:cNvPr id="14396" name="Google Shape;14396;p83"/>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3"/>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3"/>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83"/>
          <p:cNvGrpSpPr/>
          <p:nvPr/>
        </p:nvGrpSpPr>
        <p:grpSpPr>
          <a:xfrm>
            <a:off x="5315247" y="3367345"/>
            <a:ext cx="337966" cy="355325"/>
            <a:chOff x="-9949025" y="3615575"/>
            <a:chExt cx="335550" cy="352750"/>
          </a:xfrm>
        </p:grpSpPr>
        <p:sp>
          <p:nvSpPr>
            <p:cNvPr id="14400" name="Google Shape;14400;p83"/>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3"/>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3"/>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3" name="Google Shape;14403;p83"/>
          <p:cNvGrpSpPr/>
          <p:nvPr/>
        </p:nvGrpSpPr>
        <p:grpSpPr>
          <a:xfrm>
            <a:off x="7950093" y="2890851"/>
            <a:ext cx="360175" cy="358423"/>
            <a:chOff x="-9961625" y="4048175"/>
            <a:chExt cx="357600" cy="355825"/>
          </a:xfrm>
        </p:grpSpPr>
        <p:sp>
          <p:nvSpPr>
            <p:cNvPr id="14404" name="Google Shape;14404;p83"/>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3"/>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3"/>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3"/>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3"/>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3"/>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0" name="Google Shape;14410;p83"/>
          <p:cNvGrpSpPr/>
          <p:nvPr/>
        </p:nvGrpSpPr>
        <p:grpSpPr>
          <a:xfrm>
            <a:off x="6636814" y="3366363"/>
            <a:ext cx="364959" cy="357289"/>
            <a:chOff x="-8680950" y="3624225"/>
            <a:chExt cx="362350" cy="354700"/>
          </a:xfrm>
        </p:grpSpPr>
        <p:sp>
          <p:nvSpPr>
            <p:cNvPr id="14411" name="Google Shape;14411;p83"/>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3"/>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3"/>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3"/>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3"/>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3"/>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83"/>
          <p:cNvGrpSpPr/>
          <p:nvPr/>
        </p:nvGrpSpPr>
        <p:grpSpPr>
          <a:xfrm>
            <a:off x="5773058" y="1532024"/>
            <a:ext cx="313365" cy="355476"/>
            <a:chOff x="-13056975" y="3212300"/>
            <a:chExt cx="311125" cy="352900"/>
          </a:xfrm>
        </p:grpSpPr>
        <p:sp>
          <p:nvSpPr>
            <p:cNvPr id="14418" name="Google Shape;14418;p83"/>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3"/>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3"/>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3"/>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83"/>
          <p:cNvGrpSpPr/>
          <p:nvPr/>
        </p:nvGrpSpPr>
        <p:grpSpPr>
          <a:xfrm>
            <a:off x="5750446" y="1972818"/>
            <a:ext cx="358588" cy="355325"/>
            <a:chOff x="-13077450" y="3647075"/>
            <a:chExt cx="356025" cy="352750"/>
          </a:xfrm>
        </p:grpSpPr>
        <p:sp>
          <p:nvSpPr>
            <p:cNvPr id="14423" name="Google Shape;14423;p83"/>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3"/>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3"/>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6" name="Google Shape;14426;p83"/>
          <p:cNvGrpSpPr/>
          <p:nvPr/>
        </p:nvGrpSpPr>
        <p:grpSpPr>
          <a:xfrm>
            <a:off x="5761552" y="2416418"/>
            <a:ext cx="357002" cy="357037"/>
            <a:chOff x="-13079025" y="4079475"/>
            <a:chExt cx="354450" cy="354450"/>
          </a:xfrm>
        </p:grpSpPr>
        <p:sp>
          <p:nvSpPr>
            <p:cNvPr id="14427" name="Google Shape;14427;p83"/>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3"/>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3"/>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3"/>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83"/>
          <p:cNvGrpSpPr/>
          <p:nvPr/>
        </p:nvGrpSpPr>
        <p:grpSpPr>
          <a:xfrm>
            <a:off x="7534619" y="1532427"/>
            <a:ext cx="356221" cy="354670"/>
            <a:chOff x="-11292700" y="3213875"/>
            <a:chExt cx="353675" cy="352100"/>
          </a:xfrm>
        </p:grpSpPr>
        <p:sp>
          <p:nvSpPr>
            <p:cNvPr id="14432" name="Google Shape;14432;p83"/>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3"/>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3"/>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3"/>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3"/>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3"/>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3"/>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9" name="Google Shape;14439;p83"/>
          <p:cNvGrpSpPr/>
          <p:nvPr/>
        </p:nvGrpSpPr>
        <p:grpSpPr>
          <a:xfrm>
            <a:off x="7528677" y="1972365"/>
            <a:ext cx="368106" cy="356232"/>
            <a:chOff x="-11299000" y="3647875"/>
            <a:chExt cx="365475" cy="353650"/>
          </a:xfrm>
        </p:grpSpPr>
        <p:sp>
          <p:nvSpPr>
            <p:cNvPr id="14440" name="Google Shape;14440;p83"/>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3"/>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3"/>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3"/>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3"/>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3"/>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6" name="Google Shape;14446;p83"/>
          <p:cNvGrpSpPr/>
          <p:nvPr/>
        </p:nvGrpSpPr>
        <p:grpSpPr>
          <a:xfrm>
            <a:off x="7544139" y="2428316"/>
            <a:ext cx="357808" cy="333240"/>
            <a:chOff x="-11295075" y="4092875"/>
            <a:chExt cx="355250" cy="330825"/>
          </a:xfrm>
        </p:grpSpPr>
        <p:sp>
          <p:nvSpPr>
            <p:cNvPr id="14447" name="Google Shape;14447;p83"/>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3"/>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3"/>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3"/>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3"/>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2" name="Google Shape;14452;p83"/>
          <p:cNvGrpSpPr/>
          <p:nvPr/>
        </p:nvGrpSpPr>
        <p:grpSpPr>
          <a:xfrm>
            <a:off x="5769739" y="2891364"/>
            <a:ext cx="312585" cy="355451"/>
            <a:chOff x="-9500075" y="3180800"/>
            <a:chExt cx="310350" cy="352875"/>
          </a:xfrm>
        </p:grpSpPr>
        <p:sp>
          <p:nvSpPr>
            <p:cNvPr id="14453" name="Google Shape;14453;p83"/>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3"/>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3"/>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3"/>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3"/>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3"/>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3"/>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3"/>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3"/>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2" name="Google Shape;14462;p83"/>
          <p:cNvGrpSpPr/>
          <p:nvPr/>
        </p:nvGrpSpPr>
        <p:grpSpPr>
          <a:xfrm>
            <a:off x="5747530" y="3366879"/>
            <a:ext cx="356221" cy="356257"/>
            <a:chOff x="-9523700" y="3614000"/>
            <a:chExt cx="353675" cy="353675"/>
          </a:xfrm>
        </p:grpSpPr>
        <p:sp>
          <p:nvSpPr>
            <p:cNvPr id="14463" name="Google Shape;14463;p83"/>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3"/>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3"/>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3"/>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3"/>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3"/>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3"/>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3"/>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3"/>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83"/>
          <p:cNvGrpSpPr/>
          <p:nvPr/>
        </p:nvGrpSpPr>
        <p:grpSpPr>
          <a:xfrm>
            <a:off x="7532481" y="3389521"/>
            <a:ext cx="356221" cy="354670"/>
            <a:chOff x="-9523700" y="4049550"/>
            <a:chExt cx="353675" cy="352100"/>
          </a:xfrm>
        </p:grpSpPr>
        <p:sp>
          <p:nvSpPr>
            <p:cNvPr id="14473" name="Google Shape;14473;p83"/>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3"/>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3"/>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3"/>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3"/>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3"/>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3"/>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0" name="Google Shape;14480;p83"/>
          <p:cNvGrpSpPr/>
          <p:nvPr/>
        </p:nvGrpSpPr>
        <p:grpSpPr>
          <a:xfrm>
            <a:off x="7088596" y="3389494"/>
            <a:ext cx="357002" cy="311029"/>
            <a:chOff x="-8209150" y="3659675"/>
            <a:chExt cx="354450" cy="308775"/>
          </a:xfrm>
        </p:grpSpPr>
        <p:sp>
          <p:nvSpPr>
            <p:cNvPr id="14481" name="Google Shape;14481;p83"/>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3"/>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3"/>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3"/>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3"/>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3"/>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7" name="Google Shape;14487;p83"/>
          <p:cNvGrpSpPr/>
          <p:nvPr/>
        </p:nvGrpSpPr>
        <p:grpSpPr>
          <a:xfrm>
            <a:off x="6191845" y="1532024"/>
            <a:ext cx="356221" cy="355476"/>
            <a:chOff x="-12643475" y="3212300"/>
            <a:chExt cx="353675" cy="352900"/>
          </a:xfrm>
        </p:grpSpPr>
        <p:sp>
          <p:nvSpPr>
            <p:cNvPr id="14488" name="Google Shape;14488;p83"/>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3"/>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3"/>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3"/>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3"/>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3"/>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3"/>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3"/>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3"/>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7" name="Google Shape;14497;p83"/>
          <p:cNvGrpSpPr/>
          <p:nvPr/>
        </p:nvGrpSpPr>
        <p:grpSpPr>
          <a:xfrm>
            <a:off x="6191845" y="1983798"/>
            <a:ext cx="356221" cy="333366"/>
            <a:chOff x="-12643475" y="3657325"/>
            <a:chExt cx="353675" cy="330950"/>
          </a:xfrm>
        </p:grpSpPr>
        <p:sp>
          <p:nvSpPr>
            <p:cNvPr id="14498" name="Google Shape;14498;p83"/>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3"/>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3"/>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3"/>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3"/>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3"/>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4" name="Google Shape;14504;p83"/>
          <p:cNvGrpSpPr/>
          <p:nvPr/>
        </p:nvGrpSpPr>
        <p:grpSpPr>
          <a:xfrm>
            <a:off x="6202157" y="2418407"/>
            <a:ext cx="356221" cy="353059"/>
            <a:chOff x="-12643475" y="4081850"/>
            <a:chExt cx="353675" cy="350500"/>
          </a:xfrm>
        </p:grpSpPr>
        <p:sp>
          <p:nvSpPr>
            <p:cNvPr id="14505" name="Google Shape;14505;p83"/>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3"/>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3"/>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3"/>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9" name="Google Shape;14509;p83"/>
          <p:cNvGrpSpPr/>
          <p:nvPr/>
        </p:nvGrpSpPr>
        <p:grpSpPr>
          <a:xfrm>
            <a:off x="7974847" y="1532427"/>
            <a:ext cx="355416" cy="354670"/>
            <a:chOff x="-10857925" y="3213875"/>
            <a:chExt cx="352875" cy="352100"/>
          </a:xfrm>
        </p:grpSpPr>
        <p:sp>
          <p:nvSpPr>
            <p:cNvPr id="14510" name="Google Shape;14510;p83"/>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3"/>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3"/>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3"/>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3"/>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3"/>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3"/>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3"/>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3"/>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3"/>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0" name="Google Shape;14520;p83"/>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1" name="Google Shape;14521;p83"/>
          <p:cNvGrpSpPr/>
          <p:nvPr/>
        </p:nvGrpSpPr>
        <p:grpSpPr>
          <a:xfrm>
            <a:off x="7984757" y="2428316"/>
            <a:ext cx="356221" cy="333240"/>
            <a:chOff x="-10858725" y="4092875"/>
            <a:chExt cx="353675" cy="330825"/>
          </a:xfrm>
        </p:grpSpPr>
        <p:sp>
          <p:nvSpPr>
            <p:cNvPr id="14522" name="Google Shape;14522;p83"/>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3"/>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3"/>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3"/>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3"/>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3"/>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8" name="Google Shape;14528;p83"/>
          <p:cNvGrpSpPr/>
          <p:nvPr/>
        </p:nvGrpSpPr>
        <p:grpSpPr>
          <a:xfrm>
            <a:off x="6191762" y="2891855"/>
            <a:ext cx="356096" cy="354469"/>
            <a:chOff x="-9089725" y="3180200"/>
            <a:chExt cx="353550" cy="351900"/>
          </a:xfrm>
        </p:grpSpPr>
        <p:sp>
          <p:nvSpPr>
            <p:cNvPr id="14529" name="Google Shape;14529;p83"/>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3"/>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1" name="Google Shape;14531;p83"/>
          <p:cNvGrpSpPr/>
          <p:nvPr/>
        </p:nvGrpSpPr>
        <p:grpSpPr>
          <a:xfrm>
            <a:off x="6243280" y="3367282"/>
            <a:ext cx="252278" cy="355451"/>
            <a:chOff x="-9039300" y="3614000"/>
            <a:chExt cx="250475" cy="352875"/>
          </a:xfrm>
        </p:grpSpPr>
        <p:sp>
          <p:nvSpPr>
            <p:cNvPr id="14532" name="Google Shape;14532;p83"/>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3"/>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4" name="Google Shape;14534;p83"/>
          <p:cNvGrpSpPr/>
          <p:nvPr/>
        </p:nvGrpSpPr>
        <p:grpSpPr>
          <a:xfrm>
            <a:off x="7975246" y="3389521"/>
            <a:ext cx="354635" cy="354670"/>
            <a:chOff x="-9088150" y="4049550"/>
            <a:chExt cx="352100" cy="352100"/>
          </a:xfrm>
        </p:grpSpPr>
        <p:sp>
          <p:nvSpPr>
            <p:cNvPr id="14535" name="Google Shape;14535;p83"/>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3"/>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3"/>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3"/>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3"/>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3"/>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1" name="Google Shape;14541;p83"/>
          <p:cNvGrpSpPr/>
          <p:nvPr/>
        </p:nvGrpSpPr>
        <p:grpSpPr>
          <a:xfrm>
            <a:off x="7109610" y="2891754"/>
            <a:ext cx="315757" cy="354670"/>
            <a:chOff x="-8191825" y="3174500"/>
            <a:chExt cx="313500" cy="352100"/>
          </a:xfrm>
        </p:grpSpPr>
        <p:sp>
          <p:nvSpPr>
            <p:cNvPr id="14542" name="Google Shape;14542;p83"/>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3"/>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3"/>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967"/>
        <p:cNvGrpSpPr/>
        <p:nvPr/>
      </p:nvGrpSpPr>
      <p:grpSpPr>
        <a:xfrm>
          <a:off x="0" y="0"/>
          <a:ext cx="0" cy="0"/>
          <a:chOff x="0" y="0"/>
          <a:chExt cx="0" cy="0"/>
        </a:xfrm>
      </p:grpSpPr>
      <p:sp>
        <p:nvSpPr>
          <p:cNvPr id="6968" name="Google Shape;6968;p43"/>
          <p:cNvSpPr txBox="1">
            <a:spLocks noGrp="1"/>
          </p:cNvSpPr>
          <p:nvPr>
            <p:ph type="title"/>
          </p:nvPr>
        </p:nvSpPr>
        <p:spPr>
          <a:xfrm>
            <a:off x="972900" y="-99916"/>
            <a:ext cx="71982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2">
                    <a:lumMod val="50000"/>
                  </a:schemeClr>
                </a:solidFill>
              </a:rPr>
              <a:t>Title page </a:t>
            </a:r>
            <a:endParaRPr dirty="0">
              <a:solidFill>
                <a:schemeClr val="accent2">
                  <a:lumMod val="50000"/>
                </a:schemeClr>
              </a:solidFill>
            </a:endParaRPr>
          </a:p>
        </p:txBody>
      </p:sp>
      <p:pic>
        <p:nvPicPr>
          <p:cNvPr id="3" name="Imagen 2">
            <a:extLst>
              <a:ext uri="{FF2B5EF4-FFF2-40B4-BE49-F238E27FC236}">
                <a16:creationId xmlns:a16="http://schemas.microsoft.com/office/drawing/2014/main" id="{76AAC8FA-A3B0-4E92-AE34-EEC582F2D22C}"/>
              </a:ext>
            </a:extLst>
          </p:cNvPr>
          <p:cNvPicPr>
            <a:picLocks noChangeAspect="1"/>
          </p:cNvPicPr>
          <p:nvPr/>
        </p:nvPicPr>
        <p:blipFill rotWithShape="1">
          <a:blip r:embed="rId3"/>
          <a:srcRect l="8785" t="23948" r="42238" b="26475"/>
          <a:stretch/>
        </p:blipFill>
        <p:spPr>
          <a:xfrm>
            <a:off x="233625" y="546584"/>
            <a:ext cx="8011903" cy="4559605"/>
          </a:xfrm>
          <a:prstGeom prst="rect">
            <a:avLst/>
          </a:prstGeom>
        </p:spPr>
      </p:pic>
      <p:sp>
        <p:nvSpPr>
          <p:cNvPr id="4" name="Google Shape;6968;p43">
            <a:extLst>
              <a:ext uri="{FF2B5EF4-FFF2-40B4-BE49-F238E27FC236}">
                <a16:creationId xmlns:a16="http://schemas.microsoft.com/office/drawing/2014/main" id="{7455F9EF-D716-4F43-AB56-D3162F61E442}"/>
              </a:ext>
            </a:extLst>
          </p:cNvPr>
          <p:cNvSpPr txBox="1">
            <a:spLocks/>
          </p:cNvSpPr>
          <p:nvPr/>
        </p:nvSpPr>
        <p:spPr>
          <a:xfrm>
            <a:off x="1626781" y="1193084"/>
            <a:ext cx="1855360" cy="646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000"/>
              <a:buFont typeface="Titan One"/>
              <a:buNone/>
              <a:defRPr sz="3000" b="0" i="0" u="none" strike="noStrike" cap="none">
                <a:solidFill>
                  <a:schemeClr val="lt1"/>
                </a:solidFill>
                <a:latin typeface="Titan One"/>
                <a:ea typeface="Titan One"/>
                <a:cs typeface="Titan One"/>
                <a:sym typeface="Titan One"/>
              </a:defRPr>
            </a:lvl1pPr>
            <a:lvl2pPr marR="0" lvl="1" algn="ctr" rtl="0">
              <a:lnSpc>
                <a:spcPct val="100000"/>
              </a:lnSpc>
              <a:spcBef>
                <a:spcPts val="0"/>
              </a:spcBef>
              <a:spcAft>
                <a:spcPts val="0"/>
              </a:spcAft>
              <a:buClr>
                <a:schemeClr val="lt1"/>
              </a:buClr>
              <a:buSzPts val="3000"/>
              <a:buFont typeface="Titan One"/>
              <a:buNone/>
              <a:defRPr sz="3000" b="0" i="0" u="none" strike="noStrike" cap="none">
                <a:solidFill>
                  <a:schemeClr val="lt1"/>
                </a:solidFill>
                <a:latin typeface="Titan One"/>
                <a:ea typeface="Titan One"/>
                <a:cs typeface="Titan One"/>
                <a:sym typeface="Titan One"/>
              </a:defRPr>
            </a:lvl2pPr>
            <a:lvl3pPr marR="0" lvl="2" algn="ctr" rtl="0">
              <a:lnSpc>
                <a:spcPct val="100000"/>
              </a:lnSpc>
              <a:spcBef>
                <a:spcPts val="0"/>
              </a:spcBef>
              <a:spcAft>
                <a:spcPts val="0"/>
              </a:spcAft>
              <a:buClr>
                <a:schemeClr val="lt1"/>
              </a:buClr>
              <a:buSzPts val="3000"/>
              <a:buFont typeface="Titan One"/>
              <a:buNone/>
              <a:defRPr sz="3000" b="0" i="0" u="none" strike="noStrike" cap="none">
                <a:solidFill>
                  <a:schemeClr val="lt1"/>
                </a:solidFill>
                <a:latin typeface="Titan One"/>
                <a:ea typeface="Titan One"/>
                <a:cs typeface="Titan One"/>
                <a:sym typeface="Titan One"/>
              </a:defRPr>
            </a:lvl3pPr>
            <a:lvl4pPr marR="0" lvl="3" algn="ctr" rtl="0">
              <a:lnSpc>
                <a:spcPct val="100000"/>
              </a:lnSpc>
              <a:spcBef>
                <a:spcPts val="0"/>
              </a:spcBef>
              <a:spcAft>
                <a:spcPts val="0"/>
              </a:spcAft>
              <a:buClr>
                <a:schemeClr val="lt1"/>
              </a:buClr>
              <a:buSzPts val="3000"/>
              <a:buFont typeface="Titan One"/>
              <a:buNone/>
              <a:defRPr sz="3000" b="0" i="0" u="none" strike="noStrike" cap="none">
                <a:solidFill>
                  <a:schemeClr val="lt1"/>
                </a:solidFill>
                <a:latin typeface="Titan One"/>
                <a:ea typeface="Titan One"/>
                <a:cs typeface="Titan One"/>
                <a:sym typeface="Titan One"/>
              </a:defRPr>
            </a:lvl4pPr>
            <a:lvl5pPr marR="0" lvl="4" algn="ctr" rtl="0">
              <a:lnSpc>
                <a:spcPct val="100000"/>
              </a:lnSpc>
              <a:spcBef>
                <a:spcPts val="0"/>
              </a:spcBef>
              <a:spcAft>
                <a:spcPts val="0"/>
              </a:spcAft>
              <a:buClr>
                <a:schemeClr val="lt1"/>
              </a:buClr>
              <a:buSzPts val="3000"/>
              <a:buFont typeface="Titan One"/>
              <a:buNone/>
              <a:defRPr sz="3000" b="0" i="0" u="none" strike="noStrike" cap="none">
                <a:solidFill>
                  <a:schemeClr val="lt1"/>
                </a:solidFill>
                <a:latin typeface="Titan One"/>
                <a:ea typeface="Titan One"/>
                <a:cs typeface="Titan One"/>
                <a:sym typeface="Titan One"/>
              </a:defRPr>
            </a:lvl5pPr>
            <a:lvl6pPr marR="0" lvl="5" algn="ctr" rtl="0">
              <a:lnSpc>
                <a:spcPct val="100000"/>
              </a:lnSpc>
              <a:spcBef>
                <a:spcPts val="0"/>
              </a:spcBef>
              <a:spcAft>
                <a:spcPts val="0"/>
              </a:spcAft>
              <a:buClr>
                <a:schemeClr val="lt1"/>
              </a:buClr>
              <a:buSzPts val="3000"/>
              <a:buFont typeface="Titan One"/>
              <a:buNone/>
              <a:defRPr sz="3000" b="0" i="0" u="none" strike="noStrike" cap="none">
                <a:solidFill>
                  <a:schemeClr val="lt1"/>
                </a:solidFill>
                <a:latin typeface="Titan One"/>
                <a:ea typeface="Titan One"/>
                <a:cs typeface="Titan One"/>
                <a:sym typeface="Titan One"/>
              </a:defRPr>
            </a:lvl6pPr>
            <a:lvl7pPr marR="0" lvl="6" algn="ctr" rtl="0">
              <a:lnSpc>
                <a:spcPct val="100000"/>
              </a:lnSpc>
              <a:spcBef>
                <a:spcPts val="0"/>
              </a:spcBef>
              <a:spcAft>
                <a:spcPts val="0"/>
              </a:spcAft>
              <a:buClr>
                <a:schemeClr val="lt1"/>
              </a:buClr>
              <a:buSzPts val="3000"/>
              <a:buFont typeface="Titan One"/>
              <a:buNone/>
              <a:defRPr sz="3000" b="0" i="0" u="none" strike="noStrike" cap="none">
                <a:solidFill>
                  <a:schemeClr val="lt1"/>
                </a:solidFill>
                <a:latin typeface="Titan One"/>
                <a:ea typeface="Titan One"/>
                <a:cs typeface="Titan One"/>
                <a:sym typeface="Titan One"/>
              </a:defRPr>
            </a:lvl7pPr>
            <a:lvl8pPr marR="0" lvl="7" algn="ctr" rtl="0">
              <a:lnSpc>
                <a:spcPct val="100000"/>
              </a:lnSpc>
              <a:spcBef>
                <a:spcPts val="0"/>
              </a:spcBef>
              <a:spcAft>
                <a:spcPts val="0"/>
              </a:spcAft>
              <a:buClr>
                <a:schemeClr val="lt1"/>
              </a:buClr>
              <a:buSzPts val="3000"/>
              <a:buFont typeface="Titan One"/>
              <a:buNone/>
              <a:defRPr sz="3000" b="0" i="0" u="none" strike="noStrike" cap="none">
                <a:solidFill>
                  <a:schemeClr val="lt1"/>
                </a:solidFill>
                <a:latin typeface="Titan One"/>
                <a:ea typeface="Titan One"/>
                <a:cs typeface="Titan One"/>
                <a:sym typeface="Titan One"/>
              </a:defRPr>
            </a:lvl8pPr>
            <a:lvl9pPr marR="0" lvl="8" algn="ctr" rtl="0">
              <a:lnSpc>
                <a:spcPct val="100000"/>
              </a:lnSpc>
              <a:spcBef>
                <a:spcPts val="0"/>
              </a:spcBef>
              <a:spcAft>
                <a:spcPts val="0"/>
              </a:spcAft>
              <a:buClr>
                <a:schemeClr val="lt1"/>
              </a:buClr>
              <a:buSzPts val="3000"/>
              <a:buFont typeface="Titan One"/>
              <a:buNone/>
              <a:defRPr sz="3000" b="0" i="0" u="none" strike="noStrike" cap="none">
                <a:solidFill>
                  <a:schemeClr val="lt1"/>
                </a:solidFill>
                <a:latin typeface="Titan One"/>
                <a:ea typeface="Titan One"/>
                <a:cs typeface="Titan One"/>
                <a:sym typeface="Titan One"/>
              </a:defRPr>
            </a:lvl9pPr>
          </a:lstStyle>
          <a:p>
            <a:r>
              <a:rPr lang="es-CO" sz="2000" dirty="0" err="1">
                <a:solidFill>
                  <a:srgbClr val="FF0000"/>
                </a:solidFill>
              </a:rPr>
              <a:t>Four</a:t>
            </a:r>
            <a:r>
              <a:rPr lang="es-CO" sz="2000" dirty="0">
                <a:solidFill>
                  <a:srgbClr val="FF0000"/>
                </a:solidFill>
              </a:rPr>
              <a:t> </a:t>
            </a:r>
            <a:r>
              <a:rPr lang="es-CO" sz="2000" dirty="0" err="1">
                <a:solidFill>
                  <a:srgbClr val="FF0000"/>
                </a:solidFill>
              </a:rPr>
              <a:t>spaces</a:t>
            </a:r>
            <a:endParaRPr lang="es-CO" sz="2000" dirty="0">
              <a:solidFill>
                <a:srgbClr val="FF0000"/>
              </a:solidFill>
            </a:endParaRPr>
          </a:p>
        </p:txBody>
      </p:sp>
      <p:cxnSp>
        <p:nvCxnSpPr>
          <p:cNvPr id="5" name="Conector recto de flecha 4">
            <a:extLst>
              <a:ext uri="{FF2B5EF4-FFF2-40B4-BE49-F238E27FC236}">
                <a16:creationId xmlns:a16="http://schemas.microsoft.com/office/drawing/2014/main" id="{F016746D-4BAE-45AB-AC0F-C12448421156}"/>
              </a:ext>
            </a:extLst>
          </p:cNvPr>
          <p:cNvCxnSpPr>
            <a:stCxn id="4" idx="3"/>
          </p:cNvCxnSpPr>
          <p:nvPr/>
        </p:nvCxnSpPr>
        <p:spPr>
          <a:xfrm>
            <a:off x="3482141" y="1516334"/>
            <a:ext cx="728352" cy="0"/>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48"/>
        <p:cNvGrpSpPr/>
        <p:nvPr/>
      </p:nvGrpSpPr>
      <p:grpSpPr>
        <a:xfrm>
          <a:off x="0" y="0"/>
          <a:ext cx="0" cy="0"/>
          <a:chOff x="0" y="0"/>
          <a:chExt cx="0" cy="0"/>
        </a:xfrm>
      </p:grpSpPr>
      <p:sp>
        <p:nvSpPr>
          <p:cNvPr id="14549" name="Google Shape;14549;p8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4550" name="Google Shape;14550;p84"/>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1" name="Google Shape;14551;p84"/>
          <p:cNvGrpSpPr/>
          <p:nvPr/>
        </p:nvGrpSpPr>
        <p:grpSpPr>
          <a:xfrm>
            <a:off x="748855" y="2243507"/>
            <a:ext cx="452798" cy="449473"/>
            <a:chOff x="-21322300" y="3693325"/>
            <a:chExt cx="306400" cy="304150"/>
          </a:xfrm>
        </p:grpSpPr>
        <p:sp>
          <p:nvSpPr>
            <p:cNvPr id="14552" name="Google Shape;14552;p84"/>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4"/>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4"/>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4"/>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6" name="Google Shape;14556;p84"/>
          <p:cNvGrpSpPr/>
          <p:nvPr/>
        </p:nvGrpSpPr>
        <p:grpSpPr>
          <a:xfrm>
            <a:off x="748263" y="2810244"/>
            <a:ext cx="453980" cy="422540"/>
            <a:chOff x="-21322300" y="4077125"/>
            <a:chExt cx="307200" cy="285925"/>
          </a:xfrm>
        </p:grpSpPr>
        <p:sp>
          <p:nvSpPr>
            <p:cNvPr id="14557" name="Google Shape;14557;p84"/>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4"/>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4"/>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4"/>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4"/>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4"/>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4"/>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4"/>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4"/>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4"/>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4"/>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4"/>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9" name="Google Shape;14569;p84"/>
          <p:cNvGrpSpPr/>
          <p:nvPr/>
        </p:nvGrpSpPr>
        <p:grpSpPr>
          <a:xfrm>
            <a:off x="3525440" y="1689128"/>
            <a:ext cx="451653" cy="450212"/>
            <a:chOff x="-19394200" y="3333800"/>
            <a:chExt cx="305625" cy="304650"/>
          </a:xfrm>
        </p:grpSpPr>
        <p:sp>
          <p:nvSpPr>
            <p:cNvPr id="14570" name="Google Shape;14570;p84"/>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4"/>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4"/>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4"/>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4"/>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4"/>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4"/>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4"/>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4"/>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9" name="Google Shape;14579;p84"/>
          <p:cNvGrpSpPr/>
          <p:nvPr/>
        </p:nvGrpSpPr>
        <p:grpSpPr>
          <a:xfrm>
            <a:off x="3524276" y="2243580"/>
            <a:ext cx="453980" cy="449325"/>
            <a:chOff x="-19396575" y="3708500"/>
            <a:chExt cx="307200" cy="304050"/>
          </a:xfrm>
        </p:grpSpPr>
        <p:sp>
          <p:nvSpPr>
            <p:cNvPr id="14580" name="Google Shape;14580;p84"/>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4"/>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4"/>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3" name="Google Shape;14583;p84"/>
          <p:cNvGrpSpPr/>
          <p:nvPr/>
        </p:nvGrpSpPr>
        <p:grpSpPr>
          <a:xfrm>
            <a:off x="3518457" y="2796461"/>
            <a:ext cx="465618" cy="450101"/>
            <a:chOff x="-19394200" y="4084200"/>
            <a:chExt cx="315075" cy="304575"/>
          </a:xfrm>
        </p:grpSpPr>
        <p:sp>
          <p:nvSpPr>
            <p:cNvPr id="14584" name="Google Shape;14584;p84"/>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4"/>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4"/>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4"/>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4"/>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4"/>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84"/>
          <p:cNvGrpSpPr/>
          <p:nvPr/>
        </p:nvGrpSpPr>
        <p:grpSpPr>
          <a:xfrm>
            <a:off x="6324167" y="1689001"/>
            <a:ext cx="400447" cy="450470"/>
            <a:chOff x="-17526750" y="3309200"/>
            <a:chExt cx="270975" cy="304825"/>
          </a:xfrm>
        </p:grpSpPr>
        <p:sp>
          <p:nvSpPr>
            <p:cNvPr id="14591" name="Google Shape;14591;p84"/>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4"/>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4"/>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4"/>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4"/>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84"/>
          <p:cNvGrpSpPr/>
          <p:nvPr/>
        </p:nvGrpSpPr>
        <p:grpSpPr>
          <a:xfrm>
            <a:off x="6300319" y="2244173"/>
            <a:ext cx="448143" cy="448143"/>
            <a:chOff x="-17542500" y="3684100"/>
            <a:chExt cx="303250" cy="303250"/>
          </a:xfrm>
        </p:grpSpPr>
        <p:sp>
          <p:nvSpPr>
            <p:cNvPr id="14597" name="Google Shape;14597;p84"/>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4"/>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4"/>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4"/>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4"/>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4"/>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4"/>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84"/>
          <p:cNvGrpSpPr/>
          <p:nvPr/>
        </p:nvGrpSpPr>
        <p:grpSpPr>
          <a:xfrm>
            <a:off x="6299728" y="2810817"/>
            <a:ext cx="449325" cy="421395"/>
            <a:chOff x="-17542500" y="4068450"/>
            <a:chExt cx="304050" cy="285150"/>
          </a:xfrm>
        </p:grpSpPr>
        <p:sp>
          <p:nvSpPr>
            <p:cNvPr id="14605" name="Google Shape;14605;p84"/>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4"/>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4"/>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4"/>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4"/>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4"/>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1" name="Google Shape;14611;p84"/>
          <p:cNvGrpSpPr/>
          <p:nvPr/>
        </p:nvGrpSpPr>
        <p:grpSpPr>
          <a:xfrm>
            <a:off x="3530150" y="3342211"/>
            <a:ext cx="343404" cy="449325"/>
            <a:chOff x="-15652200" y="3335975"/>
            <a:chExt cx="232375" cy="304050"/>
          </a:xfrm>
        </p:grpSpPr>
        <p:sp>
          <p:nvSpPr>
            <p:cNvPr id="14612" name="Google Shape;14612;p84"/>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4"/>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4"/>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4"/>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4"/>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4"/>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4"/>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4"/>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4"/>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1" name="Google Shape;14621;p84"/>
          <p:cNvGrpSpPr/>
          <p:nvPr/>
        </p:nvGrpSpPr>
        <p:grpSpPr>
          <a:xfrm>
            <a:off x="1303491" y="1689573"/>
            <a:ext cx="450470" cy="449325"/>
            <a:chOff x="-20946600" y="3317850"/>
            <a:chExt cx="304825" cy="304050"/>
          </a:xfrm>
        </p:grpSpPr>
        <p:sp>
          <p:nvSpPr>
            <p:cNvPr id="14622" name="Google Shape;14622;p84"/>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4"/>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4"/>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5" name="Google Shape;14625;p84"/>
          <p:cNvGrpSpPr/>
          <p:nvPr/>
        </p:nvGrpSpPr>
        <p:grpSpPr>
          <a:xfrm>
            <a:off x="1304064" y="2243729"/>
            <a:ext cx="449325" cy="449030"/>
            <a:chOff x="-20945825" y="3692175"/>
            <a:chExt cx="304050" cy="303850"/>
          </a:xfrm>
        </p:grpSpPr>
        <p:sp>
          <p:nvSpPr>
            <p:cNvPr id="14626" name="Google Shape;14626;p84"/>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4"/>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4"/>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4"/>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84"/>
          <p:cNvGrpSpPr/>
          <p:nvPr/>
        </p:nvGrpSpPr>
        <p:grpSpPr>
          <a:xfrm>
            <a:off x="1329667" y="2797442"/>
            <a:ext cx="398119" cy="448143"/>
            <a:chOff x="-20930075" y="4066100"/>
            <a:chExt cx="269400" cy="303250"/>
          </a:xfrm>
        </p:grpSpPr>
        <p:sp>
          <p:nvSpPr>
            <p:cNvPr id="14631" name="Google Shape;14631;p84"/>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4"/>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3" name="Google Shape;14633;p84"/>
          <p:cNvGrpSpPr/>
          <p:nvPr/>
        </p:nvGrpSpPr>
        <p:grpSpPr>
          <a:xfrm>
            <a:off x="4110888" y="1689848"/>
            <a:ext cx="372516" cy="448771"/>
            <a:chOff x="-18994100" y="3334775"/>
            <a:chExt cx="252075" cy="303675"/>
          </a:xfrm>
        </p:grpSpPr>
        <p:sp>
          <p:nvSpPr>
            <p:cNvPr id="14634" name="Google Shape;14634;p84"/>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4"/>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4"/>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4"/>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84"/>
          <p:cNvGrpSpPr/>
          <p:nvPr/>
        </p:nvGrpSpPr>
        <p:grpSpPr>
          <a:xfrm>
            <a:off x="4125445" y="2244743"/>
            <a:ext cx="343404" cy="446998"/>
            <a:chOff x="-18983850" y="3710075"/>
            <a:chExt cx="232375" cy="302475"/>
          </a:xfrm>
        </p:grpSpPr>
        <p:sp>
          <p:nvSpPr>
            <p:cNvPr id="14639" name="Google Shape;14639;p84"/>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4"/>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4"/>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4"/>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3" name="Google Shape;14643;p84"/>
          <p:cNvGrpSpPr/>
          <p:nvPr/>
        </p:nvGrpSpPr>
        <p:grpSpPr>
          <a:xfrm>
            <a:off x="4071911" y="2797422"/>
            <a:ext cx="450470" cy="448180"/>
            <a:chOff x="-19020075" y="4084200"/>
            <a:chExt cx="304825" cy="303275"/>
          </a:xfrm>
        </p:grpSpPr>
        <p:sp>
          <p:nvSpPr>
            <p:cNvPr id="14644" name="Google Shape;14644;p84"/>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4"/>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4"/>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4"/>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4"/>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4"/>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4"/>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4"/>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4"/>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3" name="Google Shape;14653;p84"/>
          <p:cNvGrpSpPr/>
          <p:nvPr/>
        </p:nvGrpSpPr>
        <p:grpSpPr>
          <a:xfrm>
            <a:off x="6889176" y="1689001"/>
            <a:ext cx="396937" cy="450470"/>
            <a:chOff x="-17149475" y="3309200"/>
            <a:chExt cx="268600" cy="304825"/>
          </a:xfrm>
        </p:grpSpPr>
        <p:sp>
          <p:nvSpPr>
            <p:cNvPr id="14654" name="Google Shape;14654;p84"/>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4"/>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6" name="Google Shape;14656;p84"/>
          <p:cNvGrpSpPr/>
          <p:nvPr/>
        </p:nvGrpSpPr>
        <p:grpSpPr>
          <a:xfrm>
            <a:off x="6862982" y="2258120"/>
            <a:ext cx="449325" cy="420249"/>
            <a:chOff x="-17168375" y="3692750"/>
            <a:chExt cx="304050" cy="284375"/>
          </a:xfrm>
        </p:grpSpPr>
        <p:sp>
          <p:nvSpPr>
            <p:cNvPr id="14657" name="Google Shape;14657;p84"/>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4"/>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4"/>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4"/>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4"/>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4"/>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4"/>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84"/>
          <p:cNvGrpSpPr/>
          <p:nvPr/>
        </p:nvGrpSpPr>
        <p:grpSpPr>
          <a:xfrm>
            <a:off x="6859491" y="2796852"/>
            <a:ext cx="456308" cy="449325"/>
            <a:chOff x="-17170750" y="4058800"/>
            <a:chExt cx="308775" cy="304050"/>
          </a:xfrm>
        </p:grpSpPr>
        <p:sp>
          <p:nvSpPr>
            <p:cNvPr id="14665" name="Google Shape;14665;p84"/>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4"/>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4"/>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4"/>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4"/>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4"/>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4"/>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4"/>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4"/>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4"/>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4"/>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4"/>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4"/>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4"/>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4"/>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4"/>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4"/>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84"/>
          <p:cNvGrpSpPr/>
          <p:nvPr/>
        </p:nvGrpSpPr>
        <p:grpSpPr>
          <a:xfrm>
            <a:off x="5721388" y="3343358"/>
            <a:ext cx="450470" cy="446998"/>
            <a:chOff x="-15688425" y="3707725"/>
            <a:chExt cx="304825" cy="302475"/>
          </a:xfrm>
        </p:grpSpPr>
        <p:sp>
          <p:nvSpPr>
            <p:cNvPr id="14683" name="Google Shape;14683;p84"/>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4"/>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4"/>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4"/>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4"/>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4"/>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9" name="Google Shape;14689;p84"/>
          <p:cNvGrpSpPr/>
          <p:nvPr/>
        </p:nvGrpSpPr>
        <p:grpSpPr>
          <a:xfrm>
            <a:off x="1865544" y="1690441"/>
            <a:ext cx="451653" cy="447589"/>
            <a:chOff x="-20572500" y="3319025"/>
            <a:chExt cx="305625" cy="302875"/>
          </a:xfrm>
        </p:grpSpPr>
        <p:sp>
          <p:nvSpPr>
            <p:cNvPr id="14690" name="Google Shape;14690;p84"/>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4"/>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2" name="Google Shape;14692;p84"/>
          <p:cNvGrpSpPr/>
          <p:nvPr/>
        </p:nvGrpSpPr>
        <p:grpSpPr>
          <a:xfrm>
            <a:off x="1866708" y="2305410"/>
            <a:ext cx="449325" cy="325670"/>
            <a:chOff x="-20571700" y="3722875"/>
            <a:chExt cx="304050" cy="220375"/>
          </a:xfrm>
        </p:grpSpPr>
        <p:sp>
          <p:nvSpPr>
            <p:cNvPr id="14693" name="Google Shape;14693;p84"/>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4"/>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4"/>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4"/>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4"/>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4"/>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4"/>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0" name="Google Shape;14700;p84"/>
          <p:cNvGrpSpPr/>
          <p:nvPr/>
        </p:nvGrpSpPr>
        <p:grpSpPr>
          <a:xfrm>
            <a:off x="1866135" y="2796278"/>
            <a:ext cx="450470" cy="450470"/>
            <a:chOff x="-20571700" y="4066875"/>
            <a:chExt cx="304825" cy="304825"/>
          </a:xfrm>
        </p:grpSpPr>
        <p:sp>
          <p:nvSpPr>
            <p:cNvPr id="14701" name="Google Shape;14701;p84"/>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4"/>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4"/>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4"/>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4"/>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4"/>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7" name="Google Shape;14707;p84"/>
          <p:cNvGrpSpPr/>
          <p:nvPr/>
        </p:nvGrpSpPr>
        <p:grpSpPr>
          <a:xfrm>
            <a:off x="4632837" y="1688259"/>
            <a:ext cx="453980" cy="451948"/>
            <a:chOff x="-18645175" y="3334200"/>
            <a:chExt cx="307200" cy="305825"/>
          </a:xfrm>
        </p:grpSpPr>
        <p:sp>
          <p:nvSpPr>
            <p:cNvPr id="14708" name="Google Shape;14708;p84"/>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4"/>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4"/>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4"/>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4"/>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84"/>
          <p:cNvGrpSpPr/>
          <p:nvPr/>
        </p:nvGrpSpPr>
        <p:grpSpPr>
          <a:xfrm>
            <a:off x="4633429" y="2242989"/>
            <a:ext cx="452798" cy="450507"/>
            <a:chOff x="-18645175" y="3708500"/>
            <a:chExt cx="306400" cy="304850"/>
          </a:xfrm>
        </p:grpSpPr>
        <p:sp>
          <p:nvSpPr>
            <p:cNvPr id="14714" name="Google Shape;14714;p84"/>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4"/>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4"/>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4"/>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4"/>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4"/>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4"/>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84"/>
          <p:cNvGrpSpPr/>
          <p:nvPr/>
        </p:nvGrpSpPr>
        <p:grpSpPr>
          <a:xfrm>
            <a:off x="4631101" y="2795630"/>
            <a:ext cx="457453" cy="451763"/>
            <a:chOff x="-18647525" y="4082625"/>
            <a:chExt cx="309550" cy="305700"/>
          </a:xfrm>
        </p:grpSpPr>
        <p:sp>
          <p:nvSpPr>
            <p:cNvPr id="14722" name="Google Shape;14722;p84"/>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4"/>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4"/>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4"/>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6" name="Google Shape;14726;p84"/>
          <p:cNvGrpSpPr/>
          <p:nvPr/>
        </p:nvGrpSpPr>
        <p:grpSpPr>
          <a:xfrm>
            <a:off x="7441485" y="1689592"/>
            <a:ext cx="395755" cy="449288"/>
            <a:chOff x="-16775350" y="3309200"/>
            <a:chExt cx="267800" cy="304025"/>
          </a:xfrm>
        </p:grpSpPr>
        <p:sp>
          <p:nvSpPr>
            <p:cNvPr id="14727" name="Google Shape;14727;p84"/>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4"/>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4"/>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0" name="Google Shape;14730;p84"/>
          <p:cNvGrpSpPr/>
          <p:nvPr/>
        </p:nvGrpSpPr>
        <p:grpSpPr>
          <a:xfrm>
            <a:off x="7441485" y="2241827"/>
            <a:ext cx="395755" cy="452835"/>
            <a:chOff x="-16775350" y="3683300"/>
            <a:chExt cx="267800" cy="306425"/>
          </a:xfrm>
        </p:grpSpPr>
        <p:sp>
          <p:nvSpPr>
            <p:cNvPr id="14731" name="Google Shape;14731;p84"/>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4"/>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4"/>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4" name="Google Shape;14734;p84"/>
          <p:cNvGrpSpPr/>
          <p:nvPr/>
        </p:nvGrpSpPr>
        <p:grpSpPr>
          <a:xfrm>
            <a:off x="7413536" y="2796870"/>
            <a:ext cx="451653" cy="449288"/>
            <a:chOff x="-16794250" y="4058225"/>
            <a:chExt cx="305625" cy="304025"/>
          </a:xfrm>
        </p:grpSpPr>
        <p:sp>
          <p:nvSpPr>
            <p:cNvPr id="14735" name="Google Shape;14735;p84"/>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4"/>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4"/>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4"/>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4"/>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4"/>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4"/>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4"/>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4"/>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44" name="Google Shape;14744;p84"/>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45" name="Google Shape;14745;p84"/>
          <p:cNvGrpSpPr/>
          <p:nvPr/>
        </p:nvGrpSpPr>
        <p:grpSpPr>
          <a:xfrm>
            <a:off x="2414953" y="1689573"/>
            <a:ext cx="457453" cy="449325"/>
            <a:chOff x="-20199150" y="3317850"/>
            <a:chExt cx="309550" cy="304050"/>
          </a:xfrm>
        </p:grpSpPr>
        <p:sp>
          <p:nvSpPr>
            <p:cNvPr id="14746" name="Google Shape;14746;p84"/>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4"/>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4"/>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4"/>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4"/>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4"/>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4"/>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3" name="Google Shape;14753;p84"/>
          <p:cNvGrpSpPr/>
          <p:nvPr/>
        </p:nvGrpSpPr>
        <p:grpSpPr>
          <a:xfrm>
            <a:off x="2417281" y="2242861"/>
            <a:ext cx="452798" cy="450766"/>
            <a:chOff x="-20199150" y="3693150"/>
            <a:chExt cx="306400" cy="305025"/>
          </a:xfrm>
        </p:grpSpPr>
        <p:sp>
          <p:nvSpPr>
            <p:cNvPr id="14754" name="Google Shape;14754;p84"/>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4"/>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4"/>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4"/>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4"/>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4"/>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0" name="Google Shape;14760;p84"/>
          <p:cNvGrpSpPr/>
          <p:nvPr/>
        </p:nvGrpSpPr>
        <p:grpSpPr>
          <a:xfrm>
            <a:off x="2417854" y="2795687"/>
            <a:ext cx="451653" cy="451653"/>
            <a:chOff x="-20197575" y="4066875"/>
            <a:chExt cx="305625" cy="305625"/>
          </a:xfrm>
        </p:grpSpPr>
        <p:sp>
          <p:nvSpPr>
            <p:cNvPr id="14761" name="Google Shape;14761;p84"/>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4"/>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4"/>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4"/>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4"/>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4"/>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4"/>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4"/>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9" name="Google Shape;14769;p84"/>
          <p:cNvGrpSpPr/>
          <p:nvPr/>
        </p:nvGrpSpPr>
        <p:grpSpPr>
          <a:xfrm>
            <a:off x="5200071" y="1687520"/>
            <a:ext cx="449325" cy="453426"/>
            <a:chOff x="-18271050" y="3333200"/>
            <a:chExt cx="304050" cy="306825"/>
          </a:xfrm>
        </p:grpSpPr>
        <p:sp>
          <p:nvSpPr>
            <p:cNvPr id="14770" name="Google Shape;14770;p84"/>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4"/>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4"/>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4"/>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4"/>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5" name="Google Shape;14775;p84"/>
          <p:cNvGrpSpPr/>
          <p:nvPr/>
        </p:nvGrpSpPr>
        <p:grpSpPr>
          <a:xfrm>
            <a:off x="5200644" y="2244171"/>
            <a:ext cx="448180" cy="448143"/>
            <a:chOff x="-18270275" y="3710875"/>
            <a:chExt cx="303275" cy="303250"/>
          </a:xfrm>
        </p:grpSpPr>
        <p:sp>
          <p:nvSpPr>
            <p:cNvPr id="14776" name="Google Shape;14776;p84"/>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4"/>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4"/>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4"/>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4"/>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4"/>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2" name="Google Shape;14782;p84"/>
          <p:cNvGrpSpPr/>
          <p:nvPr/>
        </p:nvGrpSpPr>
        <p:grpSpPr>
          <a:xfrm>
            <a:off x="5254196" y="2797422"/>
            <a:ext cx="341076" cy="448180"/>
            <a:chOff x="-18234025" y="4084200"/>
            <a:chExt cx="230800" cy="303275"/>
          </a:xfrm>
        </p:grpSpPr>
        <p:sp>
          <p:nvSpPr>
            <p:cNvPr id="14783" name="Google Shape;14783;p84"/>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4"/>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4"/>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6" name="Google Shape;14786;p84"/>
          <p:cNvGrpSpPr/>
          <p:nvPr/>
        </p:nvGrpSpPr>
        <p:grpSpPr>
          <a:xfrm>
            <a:off x="2366751" y="3341641"/>
            <a:ext cx="449325" cy="450470"/>
            <a:chOff x="-16419350" y="3308400"/>
            <a:chExt cx="304050" cy="304825"/>
          </a:xfrm>
        </p:grpSpPr>
        <p:sp>
          <p:nvSpPr>
            <p:cNvPr id="14787" name="Google Shape;14787;p84"/>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4"/>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4"/>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4"/>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4"/>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4"/>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4"/>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4" name="Google Shape;14794;p84"/>
          <p:cNvGrpSpPr/>
          <p:nvPr/>
        </p:nvGrpSpPr>
        <p:grpSpPr>
          <a:xfrm>
            <a:off x="4638306" y="3340423"/>
            <a:ext cx="395755" cy="452872"/>
            <a:chOff x="-16401225" y="3683275"/>
            <a:chExt cx="267800" cy="306450"/>
          </a:xfrm>
        </p:grpSpPr>
        <p:sp>
          <p:nvSpPr>
            <p:cNvPr id="14795" name="Google Shape;14795;p84"/>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4"/>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4"/>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4"/>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4"/>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4"/>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4"/>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2" name="Google Shape;14802;p84"/>
          <p:cNvGrpSpPr/>
          <p:nvPr/>
        </p:nvGrpSpPr>
        <p:grpSpPr>
          <a:xfrm>
            <a:off x="8003755" y="2797062"/>
            <a:ext cx="450470" cy="448180"/>
            <a:chOff x="-16419350" y="4058200"/>
            <a:chExt cx="304825" cy="303275"/>
          </a:xfrm>
        </p:grpSpPr>
        <p:sp>
          <p:nvSpPr>
            <p:cNvPr id="14803" name="Google Shape;14803;p84"/>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4"/>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4"/>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4"/>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4"/>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4"/>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4"/>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0" name="Google Shape;14810;p84"/>
          <p:cNvGrpSpPr/>
          <p:nvPr/>
        </p:nvGrpSpPr>
        <p:grpSpPr>
          <a:xfrm>
            <a:off x="4030643" y="3343080"/>
            <a:ext cx="450507" cy="447589"/>
            <a:chOff x="-15296200" y="3326900"/>
            <a:chExt cx="304850" cy="302875"/>
          </a:xfrm>
        </p:grpSpPr>
        <p:sp>
          <p:nvSpPr>
            <p:cNvPr id="14811" name="Google Shape;14811;p84"/>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4"/>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4"/>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4"/>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4"/>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6" name="Google Shape;14816;p84"/>
          <p:cNvGrpSpPr/>
          <p:nvPr/>
        </p:nvGrpSpPr>
        <p:grpSpPr>
          <a:xfrm>
            <a:off x="2946296" y="1706881"/>
            <a:ext cx="486566" cy="414708"/>
            <a:chOff x="-19835275" y="3330250"/>
            <a:chExt cx="329250" cy="280625"/>
          </a:xfrm>
        </p:grpSpPr>
        <p:sp>
          <p:nvSpPr>
            <p:cNvPr id="14817" name="Google Shape;14817;p84"/>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4"/>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4"/>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84"/>
          <p:cNvGrpSpPr/>
          <p:nvPr/>
        </p:nvGrpSpPr>
        <p:grpSpPr>
          <a:xfrm>
            <a:off x="2964325" y="2243470"/>
            <a:ext cx="450507" cy="449547"/>
            <a:chOff x="-19822675" y="3692750"/>
            <a:chExt cx="304850" cy="304200"/>
          </a:xfrm>
        </p:grpSpPr>
        <p:sp>
          <p:nvSpPr>
            <p:cNvPr id="14821" name="Google Shape;14821;p84"/>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4"/>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4"/>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4"/>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4"/>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6" name="Google Shape;14826;p84"/>
          <p:cNvGrpSpPr/>
          <p:nvPr/>
        </p:nvGrpSpPr>
        <p:grpSpPr>
          <a:xfrm>
            <a:off x="2964916" y="2796278"/>
            <a:ext cx="449325" cy="450470"/>
            <a:chOff x="-19822675" y="4066875"/>
            <a:chExt cx="304050" cy="304825"/>
          </a:xfrm>
        </p:grpSpPr>
        <p:sp>
          <p:nvSpPr>
            <p:cNvPr id="14827" name="Google Shape;14827;p84"/>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4"/>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4"/>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4"/>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4"/>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4"/>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3" name="Google Shape;14833;p84"/>
          <p:cNvGrpSpPr/>
          <p:nvPr/>
        </p:nvGrpSpPr>
        <p:grpSpPr>
          <a:xfrm>
            <a:off x="5773985" y="1689571"/>
            <a:ext cx="399302" cy="449325"/>
            <a:chOff x="-17878825" y="3334400"/>
            <a:chExt cx="270200" cy="304050"/>
          </a:xfrm>
        </p:grpSpPr>
        <p:sp>
          <p:nvSpPr>
            <p:cNvPr id="14834" name="Google Shape;14834;p84"/>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4"/>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4"/>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4"/>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4"/>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4"/>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4"/>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1" name="Google Shape;14841;p84"/>
          <p:cNvGrpSpPr/>
          <p:nvPr/>
        </p:nvGrpSpPr>
        <p:grpSpPr>
          <a:xfrm>
            <a:off x="5747809" y="2242416"/>
            <a:ext cx="451653" cy="451653"/>
            <a:chOff x="-17896150" y="3709300"/>
            <a:chExt cx="305625" cy="305625"/>
          </a:xfrm>
        </p:grpSpPr>
        <p:sp>
          <p:nvSpPr>
            <p:cNvPr id="14842" name="Google Shape;14842;p84"/>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4"/>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4"/>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4"/>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6" name="Google Shape;14846;p84"/>
          <p:cNvGrpSpPr/>
          <p:nvPr/>
        </p:nvGrpSpPr>
        <p:grpSpPr>
          <a:xfrm>
            <a:off x="5775740" y="2795686"/>
            <a:ext cx="395792" cy="451653"/>
            <a:chOff x="-17878025" y="4082625"/>
            <a:chExt cx="267825" cy="305625"/>
          </a:xfrm>
        </p:grpSpPr>
        <p:sp>
          <p:nvSpPr>
            <p:cNvPr id="14847" name="Google Shape;14847;p84"/>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4"/>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4"/>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4"/>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4"/>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4"/>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4"/>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4" name="Google Shape;14854;p84"/>
          <p:cNvGrpSpPr/>
          <p:nvPr/>
        </p:nvGrpSpPr>
        <p:grpSpPr>
          <a:xfrm>
            <a:off x="2919632" y="3355015"/>
            <a:ext cx="450507" cy="423722"/>
            <a:chOff x="-16044450" y="3317850"/>
            <a:chExt cx="304850" cy="286725"/>
          </a:xfrm>
        </p:grpSpPr>
        <p:sp>
          <p:nvSpPr>
            <p:cNvPr id="14855" name="Google Shape;14855;p84"/>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4"/>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4"/>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4"/>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59" name="Google Shape;14859;p84"/>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0" name="Google Shape;14860;p84"/>
          <p:cNvGrpSpPr/>
          <p:nvPr/>
        </p:nvGrpSpPr>
        <p:grpSpPr>
          <a:xfrm>
            <a:off x="8042149" y="2243724"/>
            <a:ext cx="373662" cy="449030"/>
            <a:chOff x="-16018450" y="4058400"/>
            <a:chExt cx="252850" cy="303850"/>
          </a:xfrm>
        </p:grpSpPr>
        <p:sp>
          <p:nvSpPr>
            <p:cNvPr id="14861" name="Google Shape;14861;p84"/>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4"/>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4"/>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4"/>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5" name="Google Shape;14865;p84"/>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69"/>
        <p:cNvGrpSpPr/>
        <p:nvPr/>
      </p:nvGrpSpPr>
      <p:grpSpPr>
        <a:xfrm>
          <a:off x="0" y="0"/>
          <a:ext cx="0" cy="0"/>
          <a:chOff x="0" y="0"/>
          <a:chExt cx="0" cy="0"/>
        </a:xfrm>
      </p:grpSpPr>
      <p:sp>
        <p:nvSpPr>
          <p:cNvPr id="14870" name="Google Shape;14870;p8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4871" name="Google Shape;14871;p85"/>
          <p:cNvGrpSpPr/>
          <p:nvPr/>
        </p:nvGrpSpPr>
        <p:grpSpPr>
          <a:xfrm>
            <a:off x="845901" y="1689241"/>
            <a:ext cx="442337" cy="419623"/>
            <a:chOff x="-6696925" y="3272575"/>
            <a:chExt cx="307200" cy="291425"/>
          </a:xfrm>
        </p:grpSpPr>
        <p:sp>
          <p:nvSpPr>
            <p:cNvPr id="14872" name="Google Shape;14872;p85"/>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5"/>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4" name="Google Shape;14874;p85"/>
          <p:cNvGrpSpPr/>
          <p:nvPr/>
        </p:nvGrpSpPr>
        <p:grpSpPr>
          <a:xfrm>
            <a:off x="845884" y="2204636"/>
            <a:ext cx="442373" cy="420775"/>
            <a:chOff x="-6690625" y="3631325"/>
            <a:chExt cx="307225" cy="292225"/>
          </a:xfrm>
        </p:grpSpPr>
        <p:sp>
          <p:nvSpPr>
            <p:cNvPr id="14875" name="Google Shape;14875;p85"/>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5"/>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5"/>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5"/>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5"/>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0" name="Google Shape;14880;p85"/>
          <p:cNvGrpSpPr/>
          <p:nvPr/>
        </p:nvGrpSpPr>
        <p:grpSpPr>
          <a:xfrm>
            <a:off x="868005" y="2756972"/>
            <a:ext cx="421927" cy="419371"/>
            <a:chOff x="-6689825" y="3992050"/>
            <a:chExt cx="293025" cy="291250"/>
          </a:xfrm>
        </p:grpSpPr>
        <p:sp>
          <p:nvSpPr>
            <p:cNvPr id="14881" name="Google Shape;14881;p85"/>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5"/>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5"/>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5"/>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5"/>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5"/>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5"/>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5"/>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5"/>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5"/>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5"/>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5"/>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3" name="Google Shape;14893;p85"/>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4" name="Google Shape;14894;p85"/>
          <p:cNvGrpSpPr/>
          <p:nvPr/>
        </p:nvGrpSpPr>
        <p:grpSpPr>
          <a:xfrm>
            <a:off x="3551317" y="2205192"/>
            <a:ext cx="423043" cy="419659"/>
            <a:chOff x="-4837325" y="3612425"/>
            <a:chExt cx="293800" cy="291450"/>
          </a:xfrm>
        </p:grpSpPr>
        <p:sp>
          <p:nvSpPr>
            <p:cNvPr id="14895" name="Google Shape;14895;p85"/>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5"/>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5"/>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85"/>
          <p:cNvGrpSpPr/>
          <p:nvPr/>
        </p:nvGrpSpPr>
        <p:grpSpPr>
          <a:xfrm>
            <a:off x="3564349" y="2756826"/>
            <a:ext cx="420775" cy="419659"/>
            <a:chOff x="-4837325" y="3971575"/>
            <a:chExt cx="292225" cy="291450"/>
          </a:xfrm>
        </p:grpSpPr>
        <p:sp>
          <p:nvSpPr>
            <p:cNvPr id="14899" name="Google Shape;14899;p85"/>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5"/>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5"/>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5"/>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5"/>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5"/>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5" name="Google Shape;14905;p85"/>
          <p:cNvGrpSpPr/>
          <p:nvPr/>
        </p:nvGrpSpPr>
        <p:grpSpPr>
          <a:xfrm>
            <a:off x="6256364" y="1714185"/>
            <a:ext cx="430998" cy="369730"/>
            <a:chOff x="-3037625" y="3254850"/>
            <a:chExt cx="299325" cy="256775"/>
          </a:xfrm>
        </p:grpSpPr>
        <p:sp>
          <p:nvSpPr>
            <p:cNvPr id="14906" name="Google Shape;14906;p85"/>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5"/>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5"/>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5"/>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0" name="Google Shape;14910;p85"/>
          <p:cNvGrpSpPr/>
          <p:nvPr/>
        </p:nvGrpSpPr>
        <p:grpSpPr>
          <a:xfrm>
            <a:off x="6260324" y="2204615"/>
            <a:ext cx="423079" cy="420811"/>
            <a:chOff x="-3031325" y="3597450"/>
            <a:chExt cx="293825" cy="292250"/>
          </a:xfrm>
        </p:grpSpPr>
        <p:sp>
          <p:nvSpPr>
            <p:cNvPr id="14911" name="Google Shape;14911;p85"/>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5"/>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5"/>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5"/>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5" name="Google Shape;14915;p85"/>
          <p:cNvGrpSpPr/>
          <p:nvPr/>
        </p:nvGrpSpPr>
        <p:grpSpPr>
          <a:xfrm>
            <a:off x="6272798" y="2781214"/>
            <a:ext cx="421927" cy="370882"/>
            <a:chOff x="-3030525" y="3973150"/>
            <a:chExt cx="293025" cy="257575"/>
          </a:xfrm>
        </p:grpSpPr>
        <p:sp>
          <p:nvSpPr>
            <p:cNvPr id="14916" name="Google Shape;14916;p85"/>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5"/>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85"/>
          <p:cNvGrpSpPr/>
          <p:nvPr/>
        </p:nvGrpSpPr>
        <p:grpSpPr>
          <a:xfrm>
            <a:off x="1374391" y="3369426"/>
            <a:ext cx="421927" cy="297195"/>
            <a:chOff x="-1199300" y="3279250"/>
            <a:chExt cx="293025" cy="206400"/>
          </a:xfrm>
        </p:grpSpPr>
        <p:sp>
          <p:nvSpPr>
            <p:cNvPr id="14919" name="Google Shape;14919;p85"/>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5"/>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5"/>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5"/>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3" name="Google Shape;14923;p85"/>
          <p:cNvGrpSpPr/>
          <p:nvPr/>
        </p:nvGrpSpPr>
        <p:grpSpPr>
          <a:xfrm>
            <a:off x="1381477" y="1688773"/>
            <a:ext cx="444605" cy="420559"/>
            <a:chOff x="-6338550" y="3272950"/>
            <a:chExt cx="308775" cy="292075"/>
          </a:xfrm>
        </p:grpSpPr>
        <p:sp>
          <p:nvSpPr>
            <p:cNvPr id="14924" name="Google Shape;14924;p85"/>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5"/>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5"/>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85"/>
          <p:cNvGrpSpPr/>
          <p:nvPr/>
        </p:nvGrpSpPr>
        <p:grpSpPr>
          <a:xfrm>
            <a:off x="1392817" y="2205194"/>
            <a:ext cx="421927" cy="419659"/>
            <a:chOff x="-6329100" y="3632100"/>
            <a:chExt cx="293025" cy="291450"/>
          </a:xfrm>
        </p:grpSpPr>
        <p:sp>
          <p:nvSpPr>
            <p:cNvPr id="14928" name="Google Shape;14928;p85"/>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5"/>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5"/>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1" name="Google Shape;14931;p85"/>
          <p:cNvGrpSpPr/>
          <p:nvPr/>
        </p:nvGrpSpPr>
        <p:grpSpPr>
          <a:xfrm>
            <a:off x="1405867" y="2756828"/>
            <a:ext cx="419623" cy="419659"/>
            <a:chOff x="-6329875" y="3992050"/>
            <a:chExt cx="291425" cy="291450"/>
          </a:xfrm>
        </p:grpSpPr>
        <p:sp>
          <p:nvSpPr>
            <p:cNvPr id="14932" name="Google Shape;14932;p85"/>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5"/>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5"/>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5"/>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85"/>
          <p:cNvGrpSpPr/>
          <p:nvPr/>
        </p:nvGrpSpPr>
        <p:grpSpPr>
          <a:xfrm>
            <a:off x="4092004" y="1687530"/>
            <a:ext cx="423079" cy="423043"/>
            <a:chOff x="-4478975" y="3251700"/>
            <a:chExt cx="293825" cy="293800"/>
          </a:xfrm>
        </p:grpSpPr>
        <p:sp>
          <p:nvSpPr>
            <p:cNvPr id="14937" name="Google Shape;14937;p85"/>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5"/>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5"/>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0" name="Google Shape;14940;p85"/>
          <p:cNvGrpSpPr/>
          <p:nvPr/>
        </p:nvGrpSpPr>
        <p:grpSpPr>
          <a:xfrm>
            <a:off x="4092004" y="2205192"/>
            <a:ext cx="423079" cy="419659"/>
            <a:chOff x="-4475825" y="3612425"/>
            <a:chExt cx="293825" cy="291450"/>
          </a:xfrm>
        </p:grpSpPr>
        <p:sp>
          <p:nvSpPr>
            <p:cNvPr id="14941" name="Google Shape;14941;p85"/>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5"/>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5"/>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4" name="Google Shape;14944;p85"/>
          <p:cNvGrpSpPr/>
          <p:nvPr/>
        </p:nvGrpSpPr>
        <p:grpSpPr>
          <a:xfrm>
            <a:off x="4101077" y="2756844"/>
            <a:ext cx="428730" cy="419623"/>
            <a:chOff x="-4480550" y="3970800"/>
            <a:chExt cx="297750" cy="291425"/>
          </a:xfrm>
        </p:grpSpPr>
        <p:sp>
          <p:nvSpPr>
            <p:cNvPr id="14945" name="Google Shape;14945;p85"/>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5"/>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7" name="Google Shape;14947;p85"/>
          <p:cNvGrpSpPr/>
          <p:nvPr/>
        </p:nvGrpSpPr>
        <p:grpSpPr>
          <a:xfrm>
            <a:off x="6804910" y="1689221"/>
            <a:ext cx="415123" cy="419659"/>
            <a:chOff x="-2668225" y="3239075"/>
            <a:chExt cx="288300" cy="291450"/>
          </a:xfrm>
        </p:grpSpPr>
        <p:sp>
          <p:nvSpPr>
            <p:cNvPr id="14948" name="Google Shape;14948;p85"/>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5"/>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5"/>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5"/>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5"/>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3" name="Google Shape;14953;p85"/>
          <p:cNvGrpSpPr/>
          <p:nvPr/>
        </p:nvGrpSpPr>
        <p:grpSpPr>
          <a:xfrm>
            <a:off x="6802066" y="2205191"/>
            <a:ext cx="420811" cy="419659"/>
            <a:chOff x="-2671375" y="3597450"/>
            <a:chExt cx="292250" cy="291450"/>
          </a:xfrm>
        </p:grpSpPr>
        <p:sp>
          <p:nvSpPr>
            <p:cNvPr id="14954" name="Google Shape;14954;p85"/>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5"/>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6" name="Google Shape;14956;p85"/>
          <p:cNvGrpSpPr/>
          <p:nvPr/>
        </p:nvGrpSpPr>
        <p:grpSpPr>
          <a:xfrm>
            <a:off x="6812849" y="2755691"/>
            <a:ext cx="423043" cy="421927"/>
            <a:chOff x="-2670575" y="3956600"/>
            <a:chExt cx="293800" cy="293025"/>
          </a:xfrm>
        </p:grpSpPr>
        <p:sp>
          <p:nvSpPr>
            <p:cNvPr id="14957" name="Google Shape;14957;p85"/>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5"/>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5"/>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5"/>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1" name="Google Shape;14961;p85"/>
          <p:cNvGrpSpPr/>
          <p:nvPr/>
        </p:nvGrpSpPr>
        <p:grpSpPr>
          <a:xfrm>
            <a:off x="3070370" y="3311947"/>
            <a:ext cx="426462" cy="418363"/>
            <a:chOff x="-1183550" y="3586525"/>
            <a:chExt cx="296175" cy="290550"/>
          </a:xfrm>
        </p:grpSpPr>
        <p:sp>
          <p:nvSpPr>
            <p:cNvPr id="14962" name="Google Shape;14962;p85"/>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5"/>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5"/>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5"/>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5"/>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5"/>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5"/>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5"/>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5"/>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85"/>
          <p:cNvGrpSpPr/>
          <p:nvPr/>
        </p:nvGrpSpPr>
        <p:grpSpPr>
          <a:xfrm>
            <a:off x="1928310" y="2203826"/>
            <a:ext cx="432150" cy="422395"/>
            <a:chOff x="-5974675" y="3632100"/>
            <a:chExt cx="300125" cy="293350"/>
          </a:xfrm>
        </p:grpSpPr>
        <p:sp>
          <p:nvSpPr>
            <p:cNvPr id="14972" name="Google Shape;14972;p85"/>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5"/>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5"/>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5" name="Google Shape;14975;p85"/>
          <p:cNvGrpSpPr/>
          <p:nvPr/>
        </p:nvGrpSpPr>
        <p:grpSpPr>
          <a:xfrm>
            <a:off x="1958351" y="2755694"/>
            <a:ext cx="395865" cy="421927"/>
            <a:chOff x="-5971525" y="3990475"/>
            <a:chExt cx="274925" cy="293025"/>
          </a:xfrm>
        </p:grpSpPr>
        <p:sp>
          <p:nvSpPr>
            <p:cNvPr id="14976" name="Google Shape;14976;p85"/>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5"/>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5"/>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5"/>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0" name="Google Shape;14980;p85"/>
          <p:cNvGrpSpPr/>
          <p:nvPr/>
        </p:nvGrpSpPr>
        <p:grpSpPr>
          <a:xfrm>
            <a:off x="4631558" y="1689798"/>
            <a:ext cx="420775" cy="418507"/>
            <a:chOff x="-4118225" y="3253275"/>
            <a:chExt cx="292225" cy="290650"/>
          </a:xfrm>
        </p:grpSpPr>
        <p:sp>
          <p:nvSpPr>
            <p:cNvPr id="14981" name="Google Shape;14981;p85"/>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5"/>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3" name="Google Shape;14983;p85"/>
          <p:cNvGrpSpPr/>
          <p:nvPr/>
        </p:nvGrpSpPr>
        <p:grpSpPr>
          <a:xfrm>
            <a:off x="4682008" y="2204922"/>
            <a:ext cx="319874" cy="420199"/>
            <a:chOff x="-4082800" y="3612425"/>
            <a:chExt cx="222150" cy="291825"/>
          </a:xfrm>
        </p:grpSpPr>
        <p:sp>
          <p:nvSpPr>
            <p:cNvPr id="14984" name="Google Shape;14984;p85"/>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5"/>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5"/>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85"/>
          <p:cNvGrpSpPr/>
          <p:nvPr/>
        </p:nvGrpSpPr>
        <p:grpSpPr>
          <a:xfrm>
            <a:off x="4643456" y="2769876"/>
            <a:ext cx="420775" cy="393561"/>
            <a:chOff x="-4118225" y="3990475"/>
            <a:chExt cx="292225" cy="273325"/>
          </a:xfrm>
        </p:grpSpPr>
        <p:sp>
          <p:nvSpPr>
            <p:cNvPr id="14988" name="Google Shape;14988;p85"/>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5"/>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5"/>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5"/>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2" name="Google Shape;14992;p85"/>
          <p:cNvGrpSpPr/>
          <p:nvPr/>
        </p:nvGrpSpPr>
        <p:grpSpPr>
          <a:xfrm>
            <a:off x="7354110" y="1688087"/>
            <a:ext cx="394713" cy="421927"/>
            <a:chOff x="-2312225" y="3238300"/>
            <a:chExt cx="274125" cy="293025"/>
          </a:xfrm>
        </p:grpSpPr>
        <p:sp>
          <p:nvSpPr>
            <p:cNvPr id="14993" name="Google Shape;14993;p85"/>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5"/>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5" name="Google Shape;14995;p85"/>
          <p:cNvGrpSpPr/>
          <p:nvPr/>
        </p:nvGrpSpPr>
        <p:grpSpPr>
          <a:xfrm>
            <a:off x="7341062" y="2153586"/>
            <a:ext cx="420811" cy="522864"/>
            <a:chOff x="-2310650" y="3525775"/>
            <a:chExt cx="292250" cy="363125"/>
          </a:xfrm>
        </p:grpSpPr>
        <p:sp>
          <p:nvSpPr>
            <p:cNvPr id="14996" name="Google Shape;14996;p85"/>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5"/>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5"/>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5"/>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0" name="Google Shape;15000;p85"/>
          <p:cNvGrpSpPr/>
          <p:nvPr/>
        </p:nvGrpSpPr>
        <p:grpSpPr>
          <a:xfrm>
            <a:off x="7351827" y="2756825"/>
            <a:ext cx="423079" cy="419659"/>
            <a:chOff x="-2310650" y="3958175"/>
            <a:chExt cx="293825" cy="291450"/>
          </a:xfrm>
        </p:grpSpPr>
        <p:sp>
          <p:nvSpPr>
            <p:cNvPr id="15001" name="Google Shape;15001;p85"/>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5"/>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85"/>
          <p:cNvGrpSpPr/>
          <p:nvPr/>
        </p:nvGrpSpPr>
        <p:grpSpPr>
          <a:xfrm>
            <a:off x="4718688" y="3308459"/>
            <a:ext cx="424159" cy="419659"/>
            <a:chOff x="-1182750" y="3962900"/>
            <a:chExt cx="294575" cy="291450"/>
          </a:xfrm>
        </p:grpSpPr>
        <p:sp>
          <p:nvSpPr>
            <p:cNvPr id="15004" name="Google Shape;15004;p85"/>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5"/>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5"/>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5"/>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5"/>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5"/>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5"/>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85"/>
          <p:cNvGrpSpPr/>
          <p:nvPr/>
        </p:nvGrpSpPr>
        <p:grpSpPr>
          <a:xfrm>
            <a:off x="2471824" y="1689223"/>
            <a:ext cx="424195" cy="419659"/>
            <a:chOff x="-5611575" y="3272950"/>
            <a:chExt cx="294600" cy="291450"/>
          </a:xfrm>
        </p:grpSpPr>
        <p:sp>
          <p:nvSpPr>
            <p:cNvPr id="15012" name="Google Shape;15012;p85"/>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5"/>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5"/>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5"/>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5"/>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7" name="Google Shape;15017;p85"/>
          <p:cNvGrpSpPr/>
          <p:nvPr/>
        </p:nvGrpSpPr>
        <p:grpSpPr>
          <a:xfrm>
            <a:off x="2471824" y="2205770"/>
            <a:ext cx="424195" cy="418507"/>
            <a:chOff x="-5613150" y="3632900"/>
            <a:chExt cx="294600" cy="290650"/>
          </a:xfrm>
        </p:grpSpPr>
        <p:sp>
          <p:nvSpPr>
            <p:cNvPr id="15018" name="Google Shape;15018;p85"/>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5"/>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85"/>
          <p:cNvGrpSpPr/>
          <p:nvPr/>
        </p:nvGrpSpPr>
        <p:grpSpPr>
          <a:xfrm>
            <a:off x="5155210" y="1689438"/>
            <a:ext cx="434634" cy="419227"/>
            <a:chOff x="-3768700" y="3253275"/>
            <a:chExt cx="301850" cy="291150"/>
          </a:xfrm>
        </p:grpSpPr>
        <p:sp>
          <p:nvSpPr>
            <p:cNvPr id="15021" name="Google Shape;15021;p85"/>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5"/>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5"/>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4" name="Google Shape;15024;p85"/>
          <p:cNvGrpSpPr/>
          <p:nvPr/>
        </p:nvGrpSpPr>
        <p:grpSpPr>
          <a:xfrm>
            <a:off x="5159293" y="2217090"/>
            <a:ext cx="426462" cy="395865"/>
            <a:chOff x="-3808700" y="3628950"/>
            <a:chExt cx="296175" cy="274925"/>
          </a:xfrm>
        </p:grpSpPr>
        <p:sp>
          <p:nvSpPr>
            <p:cNvPr id="15025" name="Google Shape;15025;p85"/>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5"/>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5"/>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8" name="Google Shape;15028;p85"/>
          <p:cNvGrpSpPr/>
          <p:nvPr/>
        </p:nvGrpSpPr>
        <p:grpSpPr>
          <a:xfrm>
            <a:off x="5224504" y="2756412"/>
            <a:ext cx="419443" cy="420487"/>
            <a:chOff x="-3771675" y="3971775"/>
            <a:chExt cx="291300" cy="292025"/>
          </a:xfrm>
        </p:grpSpPr>
        <p:sp>
          <p:nvSpPr>
            <p:cNvPr id="15029" name="Google Shape;15029;p85"/>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5"/>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5"/>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5"/>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5"/>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4" name="Google Shape;15034;p85"/>
          <p:cNvGrpSpPr/>
          <p:nvPr/>
        </p:nvGrpSpPr>
        <p:grpSpPr>
          <a:xfrm>
            <a:off x="7885948" y="1716461"/>
            <a:ext cx="420271" cy="320774"/>
            <a:chOff x="-1951475" y="3273100"/>
            <a:chExt cx="291875" cy="222775"/>
          </a:xfrm>
        </p:grpSpPr>
        <p:sp>
          <p:nvSpPr>
            <p:cNvPr id="15035" name="Google Shape;15035;p85"/>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5"/>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5"/>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8" name="Google Shape;15038;p85"/>
          <p:cNvGrpSpPr/>
          <p:nvPr/>
        </p:nvGrpSpPr>
        <p:grpSpPr>
          <a:xfrm>
            <a:off x="7883429" y="2205191"/>
            <a:ext cx="425310" cy="419659"/>
            <a:chOff x="-1951475" y="3597450"/>
            <a:chExt cx="295375" cy="291450"/>
          </a:xfrm>
        </p:grpSpPr>
        <p:sp>
          <p:nvSpPr>
            <p:cNvPr id="15039" name="Google Shape;15039;p85"/>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5"/>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5"/>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5"/>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3" name="Google Shape;15043;p85"/>
          <p:cNvGrpSpPr/>
          <p:nvPr/>
        </p:nvGrpSpPr>
        <p:grpSpPr>
          <a:xfrm>
            <a:off x="7885680" y="2756825"/>
            <a:ext cx="444605" cy="419659"/>
            <a:chOff x="-1960150" y="3956600"/>
            <a:chExt cx="308775" cy="291450"/>
          </a:xfrm>
        </p:grpSpPr>
        <p:sp>
          <p:nvSpPr>
            <p:cNvPr id="15044" name="Google Shape;15044;p85"/>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5"/>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6" name="Google Shape;15046;p85"/>
          <p:cNvGrpSpPr/>
          <p:nvPr/>
        </p:nvGrpSpPr>
        <p:grpSpPr>
          <a:xfrm>
            <a:off x="1939718" y="3307636"/>
            <a:ext cx="420775" cy="420775"/>
            <a:chOff x="-804700" y="3226500"/>
            <a:chExt cx="292225" cy="292225"/>
          </a:xfrm>
        </p:grpSpPr>
        <p:sp>
          <p:nvSpPr>
            <p:cNvPr id="15047" name="Google Shape;15047;p85"/>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5"/>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5"/>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5"/>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5"/>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5"/>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5"/>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4" name="Google Shape;15054;p85"/>
          <p:cNvGrpSpPr/>
          <p:nvPr/>
        </p:nvGrpSpPr>
        <p:grpSpPr>
          <a:xfrm>
            <a:off x="3019809" y="1688647"/>
            <a:ext cx="420775" cy="420811"/>
            <a:chOff x="-5251625" y="3272950"/>
            <a:chExt cx="292225" cy="292250"/>
          </a:xfrm>
        </p:grpSpPr>
        <p:sp>
          <p:nvSpPr>
            <p:cNvPr id="15055" name="Google Shape;15055;p85"/>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5"/>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5"/>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8" name="Google Shape;15058;p85"/>
          <p:cNvGrpSpPr/>
          <p:nvPr/>
        </p:nvGrpSpPr>
        <p:grpSpPr>
          <a:xfrm>
            <a:off x="3032265" y="2756270"/>
            <a:ext cx="419659" cy="420775"/>
            <a:chOff x="-5251625" y="3991275"/>
            <a:chExt cx="291450" cy="292225"/>
          </a:xfrm>
        </p:grpSpPr>
        <p:sp>
          <p:nvSpPr>
            <p:cNvPr id="15059" name="Google Shape;15059;p85"/>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5"/>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5"/>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5"/>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5"/>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4" name="Google Shape;15064;p85"/>
          <p:cNvGrpSpPr/>
          <p:nvPr/>
        </p:nvGrpSpPr>
        <p:grpSpPr>
          <a:xfrm>
            <a:off x="5772848" y="1689240"/>
            <a:ext cx="319874" cy="419623"/>
            <a:chOff x="-3365275" y="3253275"/>
            <a:chExt cx="222150" cy="291425"/>
          </a:xfrm>
        </p:grpSpPr>
        <p:sp>
          <p:nvSpPr>
            <p:cNvPr id="15065" name="Google Shape;15065;p85"/>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5"/>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85"/>
          <p:cNvGrpSpPr/>
          <p:nvPr/>
        </p:nvGrpSpPr>
        <p:grpSpPr>
          <a:xfrm>
            <a:off x="1933980" y="1689799"/>
            <a:ext cx="420811" cy="418507"/>
            <a:chOff x="-5971525" y="3273750"/>
            <a:chExt cx="292250" cy="290650"/>
          </a:xfrm>
        </p:grpSpPr>
        <p:sp>
          <p:nvSpPr>
            <p:cNvPr id="15068" name="Google Shape;15068;p85"/>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5"/>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0" name="Google Shape;15070;p85"/>
          <p:cNvGrpSpPr/>
          <p:nvPr/>
        </p:nvGrpSpPr>
        <p:grpSpPr>
          <a:xfrm>
            <a:off x="5746786" y="2204058"/>
            <a:ext cx="371998" cy="421927"/>
            <a:chOff x="-3383375" y="3611625"/>
            <a:chExt cx="258350" cy="293025"/>
          </a:xfrm>
        </p:grpSpPr>
        <p:sp>
          <p:nvSpPr>
            <p:cNvPr id="15071" name="Google Shape;15071;p85"/>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5"/>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3" name="Google Shape;15073;p85"/>
          <p:cNvGrpSpPr/>
          <p:nvPr/>
        </p:nvGrpSpPr>
        <p:grpSpPr>
          <a:xfrm>
            <a:off x="5809135" y="2756826"/>
            <a:ext cx="271097" cy="419659"/>
            <a:chOff x="-3347950" y="3971575"/>
            <a:chExt cx="188275" cy="291450"/>
          </a:xfrm>
        </p:grpSpPr>
        <p:sp>
          <p:nvSpPr>
            <p:cNvPr id="15074" name="Google Shape;15074;p85"/>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5"/>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5"/>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7" name="Google Shape;15077;p85"/>
          <p:cNvGrpSpPr/>
          <p:nvPr/>
        </p:nvGrpSpPr>
        <p:grpSpPr>
          <a:xfrm>
            <a:off x="858994" y="3307061"/>
            <a:ext cx="371998" cy="421927"/>
            <a:chOff x="-1575775" y="3238300"/>
            <a:chExt cx="258350" cy="293025"/>
          </a:xfrm>
        </p:grpSpPr>
        <p:sp>
          <p:nvSpPr>
            <p:cNvPr id="15078" name="Google Shape;15078;p85"/>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5"/>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5"/>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5"/>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5"/>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3" name="Google Shape;15083;p85"/>
          <p:cNvGrpSpPr/>
          <p:nvPr/>
        </p:nvGrpSpPr>
        <p:grpSpPr>
          <a:xfrm>
            <a:off x="4153362" y="3318663"/>
            <a:ext cx="421927" cy="399248"/>
            <a:chOff x="-1592325" y="3957400"/>
            <a:chExt cx="293025" cy="277275"/>
          </a:xfrm>
        </p:grpSpPr>
        <p:sp>
          <p:nvSpPr>
            <p:cNvPr id="15084" name="Google Shape;15084;p85"/>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5"/>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5"/>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5"/>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8" name="Google Shape;15088;p85"/>
          <p:cNvGrpSpPr/>
          <p:nvPr/>
        </p:nvGrpSpPr>
        <p:grpSpPr>
          <a:xfrm>
            <a:off x="3640232" y="3310744"/>
            <a:ext cx="369730" cy="420775"/>
            <a:chOff x="-778700" y="3612425"/>
            <a:chExt cx="256775" cy="292225"/>
          </a:xfrm>
        </p:grpSpPr>
        <p:sp>
          <p:nvSpPr>
            <p:cNvPr id="15089" name="Google Shape;15089;p85"/>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5"/>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5"/>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5"/>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5"/>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5"/>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5" name="Google Shape;15095;p85"/>
          <p:cNvGrpSpPr/>
          <p:nvPr/>
        </p:nvGrpSpPr>
        <p:grpSpPr>
          <a:xfrm>
            <a:off x="6111733" y="3828305"/>
            <a:ext cx="340731" cy="387641"/>
            <a:chOff x="7728464" y="1561258"/>
            <a:chExt cx="349719" cy="397866"/>
          </a:xfrm>
        </p:grpSpPr>
        <p:sp>
          <p:nvSpPr>
            <p:cNvPr id="15096" name="Google Shape;15096;p85"/>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5"/>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85"/>
          <p:cNvGrpSpPr/>
          <p:nvPr/>
        </p:nvGrpSpPr>
        <p:grpSpPr>
          <a:xfrm>
            <a:off x="4034702" y="3828305"/>
            <a:ext cx="387681" cy="387641"/>
            <a:chOff x="5611350" y="1561258"/>
            <a:chExt cx="397907" cy="397866"/>
          </a:xfrm>
        </p:grpSpPr>
        <p:sp>
          <p:nvSpPr>
            <p:cNvPr id="15099" name="Google Shape;15099;p85"/>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5"/>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5"/>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5"/>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3" name="Google Shape;15103;p85"/>
          <p:cNvGrpSpPr/>
          <p:nvPr/>
        </p:nvGrpSpPr>
        <p:grpSpPr>
          <a:xfrm>
            <a:off x="4553987" y="3925571"/>
            <a:ext cx="387610" cy="193109"/>
            <a:chOff x="6140660" y="1661097"/>
            <a:chExt cx="397835" cy="198202"/>
          </a:xfrm>
        </p:grpSpPr>
        <p:sp>
          <p:nvSpPr>
            <p:cNvPr id="15104" name="Google Shape;15104;p85"/>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5"/>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5"/>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5"/>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8" name="Google Shape;15108;p85"/>
          <p:cNvGrpSpPr/>
          <p:nvPr/>
        </p:nvGrpSpPr>
        <p:grpSpPr>
          <a:xfrm>
            <a:off x="5073202" y="3828305"/>
            <a:ext cx="387681" cy="387641"/>
            <a:chOff x="6669907" y="1561258"/>
            <a:chExt cx="397907" cy="397866"/>
          </a:xfrm>
        </p:grpSpPr>
        <p:sp>
          <p:nvSpPr>
            <p:cNvPr id="15109" name="Google Shape;15109;p85"/>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5"/>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5"/>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5"/>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5"/>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4" name="Google Shape;15114;p85"/>
          <p:cNvGrpSpPr/>
          <p:nvPr/>
        </p:nvGrpSpPr>
        <p:grpSpPr>
          <a:xfrm>
            <a:off x="5592488" y="3828305"/>
            <a:ext cx="387641" cy="387641"/>
            <a:chOff x="7199196" y="1561258"/>
            <a:chExt cx="397866" cy="397866"/>
          </a:xfrm>
        </p:grpSpPr>
        <p:sp>
          <p:nvSpPr>
            <p:cNvPr id="15115" name="Google Shape;15115;p85"/>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5"/>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5"/>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85"/>
          <p:cNvGrpSpPr/>
          <p:nvPr/>
        </p:nvGrpSpPr>
        <p:grpSpPr>
          <a:xfrm>
            <a:off x="1958433" y="3885842"/>
            <a:ext cx="387681" cy="272572"/>
            <a:chOff x="3386036" y="1746339"/>
            <a:chExt cx="397907" cy="279762"/>
          </a:xfrm>
        </p:grpSpPr>
        <p:sp>
          <p:nvSpPr>
            <p:cNvPr id="15119" name="Google Shape;15119;p85"/>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5"/>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85"/>
          <p:cNvGrpSpPr/>
          <p:nvPr/>
        </p:nvGrpSpPr>
        <p:grpSpPr>
          <a:xfrm>
            <a:off x="2483722" y="2756270"/>
            <a:ext cx="424195" cy="420775"/>
            <a:chOff x="-5613150" y="3991275"/>
            <a:chExt cx="294600" cy="292225"/>
          </a:xfrm>
        </p:grpSpPr>
        <p:sp>
          <p:nvSpPr>
            <p:cNvPr id="15122" name="Google Shape;15122;p85"/>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5"/>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5"/>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5"/>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5"/>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5"/>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5"/>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5"/>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5"/>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85"/>
          <p:cNvGrpSpPr/>
          <p:nvPr/>
        </p:nvGrpSpPr>
        <p:grpSpPr>
          <a:xfrm>
            <a:off x="2996130" y="3828288"/>
            <a:ext cx="387681" cy="387681"/>
            <a:chOff x="4417380" y="1687279"/>
            <a:chExt cx="397907" cy="397907"/>
          </a:xfrm>
        </p:grpSpPr>
        <p:sp>
          <p:nvSpPr>
            <p:cNvPr id="15132" name="Google Shape;15132;p85"/>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5"/>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4" name="Google Shape;15134;p85"/>
          <p:cNvGrpSpPr/>
          <p:nvPr/>
        </p:nvGrpSpPr>
        <p:grpSpPr>
          <a:xfrm>
            <a:off x="7942611" y="3308537"/>
            <a:ext cx="387661" cy="387661"/>
            <a:chOff x="2869999" y="1687279"/>
            <a:chExt cx="397887" cy="397887"/>
          </a:xfrm>
        </p:grpSpPr>
        <p:sp>
          <p:nvSpPr>
            <p:cNvPr id="15135" name="Google Shape;15135;p85"/>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5"/>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7" name="Google Shape;15137;p85"/>
          <p:cNvGrpSpPr/>
          <p:nvPr/>
        </p:nvGrpSpPr>
        <p:grpSpPr>
          <a:xfrm>
            <a:off x="2477718" y="3828664"/>
            <a:ext cx="386807" cy="386929"/>
            <a:chOff x="3902887" y="1687655"/>
            <a:chExt cx="397010" cy="397135"/>
          </a:xfrm>
        </p:grpSpPr>
        <p:sp>
          <p:nvSpPr>
            <p:cNvPr id="15138" name="Google Shape;15138;p85"/>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5"/>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0" name="Google Shape;15140;p85"/>
          <p:cNvGrpSpPr/>
          <p:nvPr/>
        </p:nvGrpSpPr>
        <p:grpSpPr>
          <a:xfrm>
            <a:off x="3515416" y="3828288"/>
            <a:ext cx="387681" cy="387681"/>
            <a:chOff x="4933458" y="1687279"/>
            <a:chExt cx="397907" cy="397907"/>
          </a:xfrm>
        </p:grpSpPr>
        <p:sp>
          <p:nvSpPr>
            <p:cNvPr id="15141" name="Google Shape;15141;p85"/>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5"/>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3" name="Google Shape;15143;p85"/>
          <p:cNvGrpSpPr/>
          <p:nvPr/>
        </p:nvGrpSpPr>
        <p:grpSpPr>
          <a:xfrm>
            <a:off x="6348367" y="3308537"/>
            <a:ext cx="387661" cy="387661"/>
            <a:chOff x="1379798" y="1723250"/>
            <a:chExt cx="397887" cy="397887"/>
          </a:xfrm>
        </p:grpSpPr>
        <p:sp>
          <p:nvSpPr>
            <p:cNvPr id="15144" name="Google Shape;15144;p85"/>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5"/>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5"/>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5"/>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85"/>
          <p:cNvGrpSpPr/>
          <p:nvPr/>
        </p:nvGrpSpPr>
        <p:grpSpPr>
          <a:xfrm>
            <a:off x="5286246" y="3308537"/>
            <a:ext cx="387681" cy="387661"/>
            <a:chOff x="266768" y="1721375"/>
            <a:chExt cx="397907" cy="397887"/>
          </a:xfrm>
        </p:grpSpPr>
        <p:sp>
          <p:nvSpPr>
            <p:cNvPr id="15149" name="Google Shape;15149;p85"/>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5"/>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1" name="Google Shape;15151;p85"/>
          <p:cNvGrpSpPr/>
          <p:nvPr/>
        </p:nvGrpSpPr>
        <p:grpSpPr>
          <a:xfrm>
            <a:off x="5817327" y="3308537"/>
            <a:ext cx="387641" cy="387661"/>
            <a:chOff x="864491" y="1723250"/>
            <a:chExt cx="397866" cy="397887"/>
          </a:xfrm>
        </p:grpSpPr>
        <p:sp>
          <p:nvSpPr>
            <p:cNvPr id="15152" name="Google Shape;15152;p8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5"/>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55" name="Google Shape;15155;p85"/>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56" name="Google Shape;15156;p85"/>
          <p:cNvGrpSpPr/>
          <p:nvPr/>
        </p:nvGrpSpPr>
        <p:grpSpPr>
          <a:xfrm>
            <a:off x="3016407" y="2204348"/>
            <a:ext cx="427578" cy="421351"/>
            <a:chOff x="-5254775" y="3631325"/>
            <a:chExt cx="296950" cy="292625"/>
          </a:xfrm>
        </p:grpSpPr>
        <p:sp>
          <p:nvSpPr>
            <p:cNvPr id="15157" name="Google Shape;15157;p85"/>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5"/>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5"/>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5"/>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5"/>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5"/>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5"/>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85"/>
          <p:cNvGrpSpPr/>
          <p:nvPr/>
        </p:nvGrpSpPr>
        <p:grpSpPr>
          <a:xfrm>
            <a:off x="7411672" y="3308924"/>
            <a:ext cx="387539" cy="386888"/>
            <a:chOff x="2408992" y="1722875"/>
            <a:chExt cx="397761" cy="397093"/>
          </a:xfrm>
        </p:grpSpPr>
        <p:sp>
          <p:nvSpPr>
            <p:cNvPr id="15165" name="Google Shape;15165;p85"/>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5"/>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7" name="Google Shape;15167;p85"/>
          <p:cNvGrpSpPr/>
          <p:nvPr/>
        </p:nvGrpSpPr>
        <p:grpSpPr>
          <a:xfrm>
            <a:off x="2503892" y="3309051"/>
            <a:ext cx="423079" cy="424159"/>
            <a:chOff x="-1591550" y="3597475"/>
            <a:chExt cx="293825" cy="294575"/>
          </a:xfrm>
        </p:grpSpPr>
        <p:sp>
          <p:nvSpPr>
            <p:cNvPr id="15168" name="Google Shape;15168;p85"/>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5"/>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5"/>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74"/>
        <p:cNvGrpSpPr/>
        <p:nvPr/>
      </p:nvGrpSpPr>
      <p:grpSpPr>
        <a:xfrm>
          <a:off x="0" y="0"/>
          <a:ext cx="0" cy="0"/>
          <a:chOff x="0" y="0"/>
          <a:chExt cx="0" cy="0"/>
        </a:xfrm>
      </p:grpSpPr>
      <p:pic>
        <p:nvPicPr>
          <p:cNvPr id="15175" name="Google Shape;15175;p8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947"/>
        <p:cNvGrpSpPr/>
        <p:nvPr/>
      </p:nvGrpSpPr>
      <p:grpSpPr>
        <a:xfrm>
          <a:off x="0" y="0"/>
          <a:ext cx="0" cy="0"/>
          <a:chOff x="0" y="0"/>
          <a:chExt cx="0" cy="0"/>
        </a:xfrm>
      </p:grpSpPr>
      <p:sp>
        <p:nvSpPr>
          <p:cNvPr id="6948" name="Google Shape;6948;p40"/>
          <p:cNvSpPr txBox="1">
            <a:spLocks noGrp="1"/>
          </p:cNvSpPr>
          <p:nvPr>
            <p:ph type="title"/>
          </p:nvPr>
        </p:nvSpPr>
        <p:spPr>
          <a:xfrm>
            <a:off x="737533" y="-570150"/>
            <a:ext cx="7668933" cy="114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CO" dirty="0"/>
              <a:t>Font </a:t>
            </a:r>
            <a:r>
              <a:rPr lang="es-CO" dirty="0" err="1"/>
              <a:t>style</a:t>
            </a:r>
            <a:endParaRPr dirty="0"/>
          </a:p>
        </p:txBody>
      </p:sp>
      <p:sp>
        <p:nvSpPr>
          <p:cNvPr id="4" name="CuadroTexto 3">
            <a:extLst>
              <a:ext uri="{FF2B5EF4-FFF2-40B4-BE49-F238E27FC236}">
                <a16:creationId xmlns:a16="http://schemas.microsoft.com/office/drawing/2014/main" id="{19A91767-239B-4AF4-B566-8921CAC7945B}"/>
              </a:ext>
            </a:extLst>
          </p:cNvPr>
          <p:cNvSpPr txBox="1"/>
          <p:nvPr/>
        </p:nvSpPr>
        <p:spPr>
          <a:xfrm>
            <a:off x="3214190" y="2395304"/>
            <a:ext cx="3939085" cy="338554"/>
          </a:xfrm>
          <a:prstGeom prst="rect">
            <a:avLst/>
          </a:prstGeom>
          <a:noFill/>
        </p:spPr>
        <p:txBody>
          <a:bodyPr wrap="square">
            <a:spAutoFit/>
          </a:bodyPr>
          <a:lstStyle/>
          <a:p>
            <a:r>
              <a:rPr lang="es-CO" sz="1600" dirty="0">
                <a:solidFill>
                  <a:schemeClr val="accent2">
                    <a:lumMod val="50000"/>
                  </a:schemeClr>
                </a:solidFill>
                <a:latin typeface="Titan One"/>
                <a:sym typeface="Titan One"/>
              </a:rPr>
              <a:t>https://youtu.be/XpXqSpU9A_k</a:t>
            </a:r>
          </a:p>
        </p:txBody>
      </p:sp>
      <p:sp>
        <p:nvSpPr>
          <p:cNvPr id="6" name="CuadroTexto 5">
            <a:extLst>
              <a:ext uri="{FF2B5EF4-FFF2-40B4-BE49-F238E27FC236}">
                <a16:creationId xmlns:a16="http://schemas.microsoft.com/office/drawing/2014/main" id="{F61FED7F-BD58-46D4-A0E6-ACC498B0CE01}"/>
              </a:ext>
            </a:extLst>
          </p:cNvPr>
          <p:cNvSpPr txBox="1"/>
          <p:nvPr/>
        </p:nvSpPr>
        <p:spPr>
          <a:xfrm>
            <a:off x="3427247" y="1591769"/>
            <a:ext cx="4335787" cy="830997"/>
          </a:xfrm>
          <a:prstGeom prst="rect">
            <a:avLst/>
          </a:prstGeom>
          <a:noFill/>
        </p:spPr>
        <p:txBody>
          <a:bodyPr wrap="square">
            <a:spAutoFit/>
          </a:bodyPr>
          <a:lstStyle/>
          <a:p>
            <a:r>
              <a:rPr lang="es-CO" sz="1600" dirty="0">
                <a:solidFill>
                  <a:schemeClr val="accent2">
                    <a:lumMod val="50000"/>
                  </a:schemeClr>
                </a:solidFill>
                <a:latin typeface="Titan One"/>
              </a:rPr>
              <a:t>https://www.youtube.com/watch?v=qoAyEPTgTUI&amp;ab_channel=LeonRenner</a:t>
            </a:r>
          </a:p>
        </p:txBody>
      </p:sp>
      <p:sp>
        <p:nvSpPr>
          <p:cNvPr id="7" name="Google Shape;6968;p43">
            <a:extLst>
              <a:ext uri="{FF2B5EF4-FFF2-40B4-BE49-F238E27FC236}">
                <a16:creationId xmlns:a16="http://schemas.microsoft.com/office/drawing/2014/main" id="{44F79F90-1801-4BD1-AE64-4D957AD795D6}"/>
              </a:ext>
            </a:extLst>
          </p:cNvPr>
          <p:cNvSpPr txBox="1">
            <a:spLocks/>
          </p:cNvSpPr>
          <p:nvPr/>
        </p:nvSpPr>
        <p:spPr>
          <a:xfrm>
            <a:off x="1380965" y="1335476"/>
            <a:ext cx="2214391" cy="646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6000"/>
              <a:buFont typeface="Titan One"/>
              <a:buNone/>
              <a:defRPr sz="9600" b="0" i="0" u="none" strike="noStrike" cap="none">
                <a:solidFill>
                  <a:schemeClr val="accent6"/>
                </a:solidFill>
                <a:latin typeface="Titan One"/>
                <a:ea typeface="Titan One"/>
                <a:cs typeface="Titan One"/>
                <a:sym typeface="Titan One"/>
              </a:defRPr>
            </a:lvl1pPr>
            <a:lvl2pPr marR="0" lvl="1"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2pPr>
            <a:lvl3pPr marR="0" lvl="2"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3pPr>
            <a:lvl4pPr marR="0" lvl="3"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4pPr>
            <a:lvl5pPr marR="0" lvl="4"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5pPr>
            <a:lvl6pPr marR="0" lvl="5"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6pPr>
            <a:lvl7pPr marR="0" lvl="6"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7pPr>
            <a:lvl8pPr marR="0" lvl="7"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8pPr>
            <a:lvl9pPr marR="0" lvl="8"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9pPr>
          </a:lstStyle>
          <a:p>
            <a:pPr algn="l"/>
            <a:r>
              <a:rPr lang="es-CO" sz="4800" dirty="0">
                <a:solidFill>
                  <a:srgbClr val="FFC000"/>
                </a:solidFill>
              </a:rPr>
              <a:t>Word:</a:t>
            </a:r>
          </a:p>
        </p:txBody>
      </p:sp>
      <p:sp>
        <p:nvSpPr>
          <p:cNvPr id="8" name="Google Shape;6968;p43">
            <a:extLst>
              <a:ext uri="{FF2B5EF4-FFF2-40B4-BE49-F238E27FC236}">
                <a16:creationId xmlns:a16="http://schemas.microsoft.com/office/drawing/2014/main" id="{C950FD94-84A5-4C9C-A3EB-2B023573FA8E}"/>
              </a:ext>
            </a:extLst>
          </p:cNvPr>
          <p:cNvSpPr txBox="1">
            <a:spLocks/>
          </p:cNvSpPr>
          <p:nvPr/>
        </p:nvSpPr>
        <p:spPr>
          <a:xfrm>
            <a:off x="1380966" y="2119752"/>
            <a:ext cx="2214391" cy="646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6000"/>
              <a:buFont typeface="Titan One"/>
              <a:buNone/>
              <a:defRPr sz="9600" b="0" i="0" u="none" strike="noStrike" cap="none">
                <a:solidFill>
                  <a:schemeClr val="accent6"/>
                </a:solidFill>
                <a:latin typeface="Titan One"/>
                <a:ea typeface="Titan One"/>
                <a:cs typeface="Titan One"/>
                <a:sym typeface="Titan One"/>
              </a:defRPr>
            </a:lvl1pPr>
            <a:lvl2pPr marR="0" lvl="1"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2pPr>
            <a:lvl3pPr marR="0" lvl="2"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3pPr>
            <a:lvl4pPr marR="0" lvl="3"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4pPr>
            <a:lvl5pPr marR="0" lvl="4"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5pPr>
            <a:lvl6pPr marR="0" lvl="5"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6pPr>
            <a:lvl7pPr marR="0" lvl="6"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7pPr>
            <a:lvl8pPr marR="0" lvl="7"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8pPr>
            <a:lvl9pPr marR="0" lvl="8"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9pPr>
          </a:lstStyle>
          <a:p>
            <a:pPr algn="l"/>
            <a:r>
              <a:rPr lang="es-CO" sz="4800" dirty="0" err="1">
                <a:solidFill>
                  <a:srgbClr val="FFC000"/>
                </a:solidFill>
              </a:rPr>
              <a:t>Docs</a:t>
            </a:r>
            <a:r>
              <a:rPr lang="es-CO" sz="4800" dirty="0">
                <a:solidFill>
                  <a:srgbClr val="FFC000"/>
                </a:solidFill>
              </a:rPr>
              <a:t>:</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947"/>
        <p:cNvGrpSpPr/>
        <p:nvPr/>
      </p:nvGrpSpPr>
      <p:grpSpPr>
        <a:xfrm>
          <a:off x="0" y="0"/>
          <a:ext cx="0" cy="0"/>
          <a:chOff x="0" y="0"/>
          <a:chExt cx="0" cy="0"/>
        </a:xfrm>
      </p:grpSpPr>
      <p:sp>
        <p:nvSpPr>
          <p:cNvPr id="6948" name="Google Shape;6948;p40"/>
          <p:cNvSpPr txBox="1">
            <a:spLocks noGrp="1"/>
          </p:cNvSpPr>
          <p:nvPr>
            <p:ph type="title"/>
          </p:nvPr>
        </p:nvSpPr>
        <p:spPr>
          <a:xfrm>
            <a:off x="1008043" y="-76351"/>
            <a:ext cx="7127913" cy="646501"/>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CO" dirty="0" err="1"/>
              <a:t>Margins</a:t>
            </a:r>
            <a:r>
              <a:rPr lang="es-CO" dirty="0"/>
              <a:t> </a:t>
            </a:r>
            <a:endParaRPr dirty="0"/>
          </a:p>
        </p:txBody>
      </p:sp>
      <p:pic>
        <p:nvPicPr>
          <p:cNvPr id="9" name="Imagen 8">
            <a:extLst>
              <a:ext uri="{FF2B5EF4-FFF2-40B4-BE49-F238E27FC236}">
                <a16:creationId xmlns:a16="http://schemas.microsoft.com/office/drawing/2014/main" id="{40669386-27DB-4913-ABF1-323330159226}"/>
              </a:ext>
            </a:extLst>
          </p:cNvPr>
          <p:cNvPicPr>
            <a:picLocks noChangeAspect="1"/>
          </p:cNvPicPr>
          <p:nvPr/>
        </p:nvPicPr>
        <p:blipFill rotWithShape="1">
          <a:blip r:embed="rId3"/>
          <a:srcRect l="17939" t="9191" r="36867" b="66570"/>
          <a:stretch/>
        </p:blipFill>
        <p:spPr>
          <a:xfrm>
            <a:off x="4094719" y="1415861"/>
            <a:ext cx="5004924" cy="1509187"/>
          </a:xfrm>
          <a:prstGeom prst="rect">
            <a:avLst/>
          </a:prstGeom>
        </p:spPr>
      </p:pic>
      <p:sp>
        <p:nvSpPr>
          <p:cNvPr id="10" name="CuadroTexto 9">
            <a:extLst>
              <a:ext uri="{FF2B5EF4-FFF2-40B4-BE49-F238E27FC236}">
                <a16:creationId xmlns:a16="http://schemas.microsoft.com/office/drawing/2014/main" id="{EF4F6E2C-352F-4271-A2A9-90BEC6705031}"/>
              </a:ext>
            </a:extLst>
          </p:cNvPr>
          <p:cNvSpPr txBox="1"/>
          <p:nvPr/>
        </p:nvSpPr>
        <p:spPr>
          <a:xfrm>
            <a:off x="2809548" y="3838052"/>
            <a:ext cx="3312993" cy="738664"/>
          </a:xfrm>
          <a:prstGeom prst="rect">
            <a:avLst/>
          </a:prstGeom>
          <a:noFill/>
        </p:spPr>
        <p:txBody>
          <a:bodyPr wrap="square">
            <a:spAutoFit/>
          </a:bodyPr>
          <a:lstStyle/>
          <a:p>
            <a:r>
              <a:rPr lang="es-CO" dirty="0">
                <a:hlinkClick r:id="rId4"/>
              </a:rPr>
              <a:t>https://www.youtube.com/watch?v=u5c8aXkaA2g&amp;ab_channel=WebProEducation</a:t>
            </a:r>
            <a:r>
              <a:rPr lang="es-CO" dirty="0"/>
              <a:t> </a:t>
            </a:r>
          </a:p>
        </p:txBody>
      </p:sp>
      <p:sp>
        <p:nvSpPr>
          <p:cNvPr id="11" name="CuadroTexto 10">
            <a:extLst>
              <a:ext uri="{FF2B5EF4-FFF2-40B4-BE49-F238E27FC236}">
                <a16:creationId xmlns:a16="http://schemas.microsoft.com/office/drawing/2014/main" id="{38CCF63E-CCC6-46F2-BC3B-8882DC003A72}"/>
              </a:ext>
            </a:extLst>
          </p:cNvPr>
          <p:cNvSpPr txBox="1"/>
          <p:nvPr/>
        </p:nvSpPr>
        <p:spPr>
          <a:xfrm>
            <a:off x="1187355" y="2170914"/>
            <a:ext cx="2907364" cy="954107"/>
          </a:xfrm>
          <a:prstGeom prst="rect">
            <a:avLst/>
          </a:prstGeom>
          <a:noFill/>
        </p:spPr>
        <p:txBody>
          <a:bodyPr wrap="square">
            <a:spAutoFit/>
          </a:bodyPr>
          <a:lstStyle/>
          <a:p>
            <a:r>
              <a:rPr lang="es-CO" dirty="0">
                <a:hlinkClick r:id="rId5"/>
              </a:rPr>
              <a:t>https://www.youtube.com/watch?v=QPjqsbC4i_I&amp;ab_channel=Excel%2CWordandPowerPointTutorialsfromHowtech</a:t>
            </a:r>
            <a:r>
              <a:rPr lang="es-CO" dirty="0"/>
              <a:t> </a:t>
            </a:r>
          </a:p>
        </p:txBody>
      </p:sp>
      <p:sp>
        <p:nvSpPr>
          <p:cNvPr id="12" name="Google Shape;6968;p43">
            <a:extLst>
              <a:ext uri="{FF2B5EF4-FFF2-40B4-BE49-F238E27FC236}">
                <a16:creationId xmlns:a16="http://schemas.microsoft.com/office/drawing/2014/main" id="{44323785-3952-4271-A4E1-BD1056C7C7DA}"/>
              </a:ext>
            </a:extLst>
          </p:cNvPr>
          <p:cNvSpPr txBox="1">
            <a:spLocks/>
          </p:cNvSpPr>
          <p:nvPr/>
        </p:nvSpPr>
        <p:spPr>
          <a:xfrm>
            <a:off x="1187355" y="1470138"/>
            <a:ext cx="2214391" cy="646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6000"/>
              <a:buFont typeface="Titan One"/>
              <a:buNone/>
              <a:defRPr sz="9600" b="0" i="0" u="none" strike="noStrike" cap="none">
                <a:solidFill>
                  <a:schemeClr val="accent6"/>
                </a:solidFill>
                <a:latin typeface="Titan One"/>
                <a:ea typeface="Titan One"/>
                <a:cs typeface="Titan One"/>
                <a:sym typeface="Titan One"/>
              </a:defRPr>
            </a:lvl1pPr>
            <a:lvl2pPr marR="0" lvl="1"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2pPr>
            <a:lvl3pPr marR="0" lvl="2"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3pPr>
            <a:lvl4pPr marR="0" lvl="3"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4pPr>
            <a:lvl5pPr marR="0" lvl="4"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5pPr>
            <a:lvl6pPr marR="0" lvl="5"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6pPr>
            <a:lvl7pPr marR="0" lvl="6"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7pPr>
            <a:lvl8pPr marR="0" lvl="7"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8pPr>
            <a:lvl9pPr marR="0" lvl="8"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9pPr>
          </a:lstStyle>
          <a:p>
            <a:pPr algn="l"/>
            <a:r>
              <a:rPr lang="es-CO" sz="4800" dirty="0">
                <a:solidFill>
                  <a:srgbClr val="FFC000"/>
                </a:solidFill>
              </a:rPr>
              <a:t>Word:</a:t>
            </a:r>
          </a:p>
        </p:txBody>
      </p:sp>
      <p:sp>
        <p:nvSpPr>
          <p:cNvPr id="13" name="Google Shape;6968;p43">
            <a:extLst>
              <a:ext uri="{FF2B5EF4-FFF2-40B4-BE49-F238E27FC236}">
                <a16:creationId xmlns:a16="http://schemas.microsoft.com/office/drawing/2014/main" id="{942E23CF-D98D-4A8F-8D74-700954E7B32E}"/>
              </a:ext>
            </a:extLst>
          </p:cNvPr>
          <p:cNvSpPr txBox="1">
            <a:spLocks/>
          </p:cNvSpPr>
          <p:nvPr/>
        </p:nvSpPr>
        <p:spPr>
          <a:xfrm>
            <a:off x="1880328" y="3083918"/>
            <a:ext cx="2214391" cy="646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6000"/>
              <a:buFont typeface="Titan One"/>
              <a:buNone/>
              <a:defRPr sz="9600" b="0" i="0" u="none" strike="noStrike" cap="none">
                <a:solidFill>
                  <a:schemeClr val="accent6"/>
                </a:solidFill>
                <a:latin typeface="Titan One"/>
                <a:ea typeface="Titan One"/>
                <a:cs typeface="Titan One"/>
                <a:sym typeface="Titan One"/>
              </a:defRPr>
            </a:lvl1pPr>
            <a:lvl2pPr marR="0" lvl="1"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2pPr>
            <a:lvl3pPr marR="0" lvl="2"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3pPr>
            <a:lvl4pPr marR="0" lvl="3"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4pPr>
            <a:lvl5pPr marR="0" lvl="4"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5pPr>
            <a:lvl6pPr marR="0" lvl="5"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6pPr>
            <a:lvl7pPr marR="0" lvl="6"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7pPr>
            <a:lvl8pPr marR="0" lvl="7"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8pPr>
            <a:lvl9pPr marR="0" lvl="8"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9pPr>
          </a:lstStyle>
          <a:p>
            <a:pPr algn="l"/>
            <a:r>
              <a:rPr lang="es-CO" sz="4800" dirty="0" err="1">
                <a:solidFill>
                  <a:srgbClr val="FFC000"/>
                </a:solidFill>
              </a:rPr>
              <a:t>Docs</a:t>
            </a:r>
            <a:r>
              <a:rPr lang="es-CO" sz="4800" dirty="0">
                <a:solidFill>
                  <a:srgbClr val="FFC000"/>
                </a:solidFill>
              </a:rPr>
              <a:t>:</a:t>
            </a:r>
          </a:p>
        </p:txBody>
      </p:sp>
    </p:spTree>
    <p:extLst>
      <p:ext uri="{BB962C8B-B14F-4D97-AF65-F5344CB8AC3E}">
        <p14:creationId xmlns:p14="http://schemas.microsoft.com/office/powerpoint/2010/main" val="72787356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947"/>
        <p:cNvGrpSpPr/>
        <p:nvPr/>
      </p:nvGrpSpPr>
      <p:grpSpPr>
        <a:xfrm>
          <a:off x="0" y="0"/>
          <a:ext cx="0" cy="0"/>
          <a:chOff x="0" y="0"/>
          <a:chExt cx="0" cy="0"/>
        </a:xfrm>
      </p:grpSpPr>
      <p:sp>
        <p:nvSpPr>
          <p:cNvPr id="6948" name="Google Shape;6948;p40"/>
          <p:cNvSpPr txBox="1">
            <a:spLocks noGrp="1"/>
          </p:cNvSpPr>
          <p:nvPr>
            <p:ph type="title"/>
          </p:nvPr>
        </p:nvSpPr>
        <p:spPr>
          <a:xfrm>
            <a:off x="721440" y="149408"/>
            <a:ext cx="8681867" cy="646501"/>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CO" dirty="0" err="1"/>
              <a:t>Alignment</a:t>
            </a:r>
            <a:endParaRPr dirty="0"/>
          </a:p>
        </p:txBody>
      </p:sp>
      <p:sp>
        <p:nvSpPr>
          <p:cNvPr id="14" name="CuadroTexto 13">
            <a:extLst>
              <a:ext uri="{FF2B5EF4-FFF2-40B4-BE49-F238E27FC236}">
                <a16:creationId xmlns:a16="http://schemas.microsoft.com/office/drawing/2014/main" id="{17FAA68D-F8C8-46C3-971C-82E87D974866}"/>
              </a:ext>
            </a:extLst>
          </p:cNvPr>
          <p:cNvSpPr txBox="1"/>
          <p:nvPr/>
        </p:nvSpPr>
        <p:spPr>
          <a:xfrm>
            <a:off x="4039698" y="1531778"/>
            <a:ext cx="3258402" cy="523220"/>
          </a:xfrm>
          <a:prstGeom prst="rect">
            <a:avLst/>
          </a:prstGeom>
          <a:noFill/>
        </p:spPr>
        <p:txBody>
          <a:bodyPr wrap="square">
            <a:spAutoFit/>
          </a:bodyPr>
          <a:lstStyle/>
          <a:p>
            <a:r>
              <a:rPr lang="es-CO" dirty="0">
                <a:hlinkClick r:id="rId3"/>
              </a:rPr>
              <a:t>https://www.youtube.com/watch?v=4P9Tj4vYtf8&amp;ab_channel=JBurke</a:t>
            </a:r>
            <a:r>
              <a:rPr lang="es-CO" dirty="0"/>
              <a:t> </a:t>
            </a:r>
          </a:p>
        </p:txBody>
      </p:sp>
      <p:sp>
        <p:nvSpPr>
          <p:cNvPr id="15" name="Google Shape;6968;p43">
            <a:extLst>
              <a:ext uri="{FF2B5EF4-FFF2-40B4-BE49-F238E27FC236}">
                <a16:creationId xmlns:a16="http://schemas.microsoft.com/office/drawing/2014/main" id="{5BF5E423-D6B3-42C5-8B75-6FD830DF16CE}"/>
              </a:ext>
            </a:extLst>
          </p:cNvPr>
          <p:cNvSpPr txBox="1">
            <a:spLocks/>
          </p:cNvSpPr>
          <p:nvPr/>
        </p:nvSpPr>
        <p:spPr>
          <a:xfrm>
            <a:off x="1774209" y="1470138"/>
            <a:ext cx="2214391" cy="646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6000"/>
              <a:buFont typeface="Titan One"/>
              <a:buNone/>
              <a:defRPr sz="9600" b="0" i="0" u="none" strike="noStrike" cap="none">
                <a:solidFill>
                  <a:schemeClr val="accent6"/>
                </a:solidFill>
                <a:latin typeface="Titan One"/>
                <a:ea typeface="Titan One"/>
                <a:cs typeface="Titan One"/>
                <a:sym typeface="Titan One"/>
              </a:defRPr>
            </a:lvl1pPr>
            <a:lvl2pPr marR="0" lvl="1"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2pPr>
            <a:lvl3pPr marR="0" lvl="2"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3pPr>
            <a:lvl4pPr marR="0" lvl="3"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4pPr>
            <a:lvl5pPr marR="0" lvl="4"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5pPr>
            <a:lvl6pPr marR="0" lvl="5"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6pPr>
            <a:lvl7pPr marR="0" lvl="6"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7pPr>
            <a:lvl8pPr marR="0" lvl="7"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8pPr>
            <a:lvl9pPr marR="0" lvl="8"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9pPr>
          </a:lstStyle>
          <a:p>
            <a:pPr algn="l"/>
            <a:r>
              <a:rPr lang="es-CO" sz="4800" dirty="0">
                <a:solidFill>
                  <a:srgbClr val="FFC000"/>
                </a:solidFill>
              </a:rPr>
              <a:t>Word:</a:t>
            </a:r>
          </a:p>
        </p:txBody>
      </p:sp>
      <p:sp>
        <p:nvSpPr>
          <p:cNvPr id="16" name="Google Shape;6968;p43">
            <a:extLst>
              <a:ext uri="{FF2B5EF4-FFF2-40B4-BE49-F238E27FC236}">
                <a16:creationId xmlns:a16="http://schemas.microsoft.com/office/drawing/2014/main" id="{8C0DAED6-34DF-4CF0-A59C-5C0D196ECB17}"/>
              </a:ext>
            </a:extLst>
          </p:cNvPr>
          <p:cNvSpPr txBox="1">
            <a:spLocks/>
          </p:cNvSpPr>
          <p:nvPr/>
        </p:nvSpPr>
        <p:spPr>
          <a:xfrm>
            <a:off x="1880328" y="3083918"/>
            <a:ext cx="2214391" cy="646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6000"/>
              <a:buFont typeface="Titan One"/>
              <a:buNone/>
              <a:defRPr sz="9600" b="0" i="0" u="none" strike="noStrike" cap="none">
                <a:solidFill>
                  <a:schemeClr val="accent6"/>
                </a:solidFill>
                <a:latin typeface="Titan One"/>
                <a:ea typeface="Titan One"/>
                <a:cs typeface="Titan One"/>
                <a:sym typeface="Titan One"/>
              </a:defRPr>
            </a:lvl1pPr>
            <a:lvl2pPr marR="0" lvl="1"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2pPr>
            <a:lvl3pPr marR="0" lvl="2"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3pPr>
            <a:lvl4pPr marR="0" lvl="3"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4pPr>
            <a:lvl5pPr marR="0" lvl="4"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5pPr>
            <a:lvl6pPr marR="0" lvl="5"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6pPr>
            <a:lvl7pPr marR="0" lvl="6"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7pPr>
            <a:lvl8pPr marR="0" lvl="7"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8pPr>
            <a:lvl9pPr marR="0" lvl="8" algn="ctr" rtl="0">
              <a:lnSpc>
                <a:spcPct val="100000"/>
              </a:lnSpc>
              <a:spcBef>
                <a:spcPts val="0"/>
              </a:spcBef>
              <a:spcAft>
                <a:spcPts val="0"/>
              </a:spcAft>
              <a:buClr>
                <a:schemeClr val="lt1"/>
              </a:buClr>
              <a:buSzPts val="6000"/>
              <a:buFont typeface="Titan One"/>
              <a:buNone/>
              <a:defRPr sz="6000" b="0" i="0" u="none" strike="noStrike" cap="none">
                <a:solidFill>
                  <a:schemeClr val="lt1"/>
                </a:solidFill>
                <a:latin typeface="Titan One"/>
                <a:ea typeface="Titan One"/>
                <a:cs typeface="Titan One"/>
                <a:sym typeface="Titan One"/>
              </a:defRPr>
            </a:lvl9pPr>
          </a:lstStyle>
          <a:p>
            <a:pPr algn="l"/>
            <a:r>
              <a:rPr lang="es-CO" sz="4800" dirty="0" err="1">
                <a:solidFill>
                  <a:srgbClr val="FFC000"/>
                </a:solidFill>
              </a:rPr>
              <a:t>Docs</a:t>
            </a:r>
            <a:r>
              <a:rPr lang="es-CO" sz="4800" dirty="0">
                <a:solidFill>
                  <a:srgbClr val="FFC000"/>
                </a:solidFill>
              </a:rPr>
              <a:t>:</a:t>
            </a:r>
          </a:p>
        </p:txBody>
      </p:sp>
      <p:sp>
        <p:nvSpPr>
          <p:cNvPr id="17" name="CuadroTexto 16">
            <a:extLst>
              <a:ext uri="{FF2B5EF4-FFF2-40B4-BE49-F238E27FC236}">
                <a16:creationId xmlns:a16="http://schemas.microsoft.com/office/drawing/2014/main" id="{BC7573D1-47F1-4CBF-8C66-483519270176}"/>
              </a:ext>
            </a:extLst>
          </p:cNvPr>
          <p:cNvSpPr txBox="1"/>
          <p:nvPr/>
        </p:nvSpPr>
        <p:spPr>
          <a:xfrm>
            <a:off x="4121624" y="3169342"/>
            <a:ext cx="3258402" cy="738664"/>
          </a:xfrm>
          <a:prstGeom prst="rect">
            <a:avLst/>
          </a:prstGeom>
          <a:noFill/>
        </p:spPr>
        <p:txBody>
          <a:bodyPr wrap="square">
            <a:spAutoFit/>
          </a:bodyPr>
          <a:lstStyle/>
          <a:p>
            <a:r>
              <a:rPr lang="es-CO" dirty="0">
                <a:hlinkClick r:id="rId4"/>
              </a:rPr>
              <a:t>https://www.youtube.com/watch?v=4FCOY9D5quA&amp;ab_channel=LoriWegner</a:t>
            </a:r>
            <a:r>
              <a:rPr lang="es-CO" dirty="0"/>
              <a:t> </a:t>
            </a:r>
          </a:p>
        </p:txBody>
      </p:sp>
    </p:spTree>
    <p:extLst>
      <p:ext uri="{BB962C8B-B14F-4D97-AF65-F5344CB8AC3E}">
        <p14:creationId xmlns:p14="http://schemas.microsoft.com/office/powerpoint/2010/main" val="35177992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924"/>
        <p:cNvGrpSpPr/>
        <p:nvPr/>
      </p:nvGrpSpPr>
      <p:grpSpPr>
        <a:xfrm>
          <a:off x="0" y="0"/>
          <a:ext cx="0" cy="0"/>
          <a:chOff x="0" y="0"/>
          <a:chExt cx="0" cy="0"/>
        </a:xfrm>
      </p:grpSpPr>
      <p:sp>
        <p:nvSpPr>
          <p:cNvPr id="6925" name="Google Shape;6925;p38"/>
          <p:cNvSpPr txBox="1">
            <a:spLocks noGrp="1"/>
          </p:cNvSpPr>
          <p:nvPr>
            <p:ph type="title"/>
          </p:nvPr>
        </p:nvSpPr>
        <p:spPr>
          <a:xfrm>
            <a:off x="972900" y="484875"/>
            <a:ext cx="7198200" cy="646500"/>
          </a:xfrm>
          <a:prstGeom prst="rect">
            <a:avLst/>
          </a:prstGeom>
        </p:spPr>
        <p:txBody>
          <a:bodyPr spcFirstLastPara="1" wrap="square" lIns="91425" tIns="91425" rIns="91425" bIns="91425" anchor="ctr" anchorCtr="0">
            <a:spAutoFit/>
          </a:bodyPr>
          <a:lstStyle/>
          <a:p>
            <a:pPr marL="0" lvl="0" indent="0" algn="ctr" rtl="0">
              <a:spcBef>
                <a:spcPts val="0"/>
              </a:spcBef>
              <a:spcAft>
                <a:spcPts val="0"/>
              </a:spcAft>
              <a:buNone/>
            </a:pPr>
            <a:r>
              <a:rPr lang="en"/>
              <a:t>Contents of this template</a:t>
            </a:r>
            <a:endParaRPr/>
          </a:p>
        </p:txBody>
      </p:sp>
      <p:sp>
        <p:nvSpPr>
          <p:cNvPr id="6926" name="Google Shape;6926;p38"/>
          <p:cNvSpPr txBox="1">
            <a:spLocks noGrp="1"/>
          </p:cNvSpPr>
          <p:nvPr>
            <p:ph type="body" idx="1"/>
          </p:nvPr>
        </p:nvSpPr>
        <p:spPr>
          <a:xfrm>
            <a:off x="718200" y="1251975"/>
            <a:ext cx="7707600" cy="359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Here’s what you’ll find in this </a:t>
            </a:r>
            <a:r>
              <a:rPr lang="en" b="1">
                <a:uFill>
                  <a:noFill/>
                </a:uFill>
                <a:hlinkClick r:id="rId3"/>
              </a:rPr>
              <a:t>Slidesgo</a:t>
            </a:r>
            <a:r>
              <a:rPr lang="en" b="1"/>
              <a:t> </a:t>
            </a:r>
            <a:r>
              <a:rPr lang="en"/>
              <a:t>template: </a:t>
            </a:r>
            <a:endParaRPr/>
          </a:p>
          <a:p>
            <a:pPr marL="457200" lvl="0" indent="-304800" algn="l" rtl="0">
              <a:spcBef>
                <a:spcPts val="1600"/>
              </a:spcBef>
              <a:spcAft>
                <a:spcPts val="0"/>
              </a:spcAft>
              <a:buSzPts val="1200"/>
              <a:buChar char="●"/>
            </a:pPr>
            <a:r>
              <a:rPr lang="en"/>
              <a:t>A slide structure based on a Lesson presentation, which you can easily adapt to your needs. For more info on how to edit the template, please visit </a:t>
            </a:r>
            <a:r>
              <a:rPr lang="en" b="1">
                <a:uFill>
                  <a:noFill/>
                </a:uFill>
                <a:hlinkClick r:id="rId4"/>
              </a:rPr>
              <a:t>Slidesgo School</a:t>
            </a:r>
            <a:r>
              <a:rPr lang="en"/>
              <a:t> or read our </a:t>
            </a:r>
            <a:r>
              <a:rPr lang="en" b="1">
                <a:uFill>
                  <a:noFill/>
                </a:uFill>
                <a:hlinkClick r:id="rId5"/>
              </a:rPr>
              <a:t>FAQs</a:t>
            </a:r>
            <a:r>
              <a:rPr lang="en"/>
              <a:t>.</a:t>
            </a:r>
            <a:endParaRPr/>
          </a:p>
          <a:p>
            <a:pPr marL="457200" lvl="0" indent="-304800" algn="l" rtl="0">
              <a:spcBef>
                <a:spcPts val="0"/>
              </a:spcBef>
              <a:spcAft>
                <a:spcPts val="0"/>
              </a:spcAft>
              <a:buSzPts val="1200"/>
              <a:buChar char="●"/>
            </a:pPr>
            <a:r>
              <a:rPr lang="en"/>
              <a:t>An assortment of illustrations and pictures that are suitable for use in the presentation can be found in the </a:t>
            </a:r>
            <a:r>
              <a:rPr lang="en" b="1">
                <a:uFill>
                  <a:noFill/>
                </a:uFill>
                <a:hlinkClick r:id="rId6" action="ppaction://hlinksldjump"/>
              </a:rPr>
              <a:t>alternative resources</a:t>
            </a:r>
            <a:r>
              <a:rPr lang="en"/>
              <a:t> slide.</a:t>
            </a:r>
            <a:endParaRPr/>
          </a:p>
          <a:p>
            <a:pPr marL="457200" lvl="0" indent="-304800" algn="l" rtl="0">
              <a:spcBef>
                <a:spcPts val="0"/>
              </a:spcBef>
              <a:spcAft>
                <a:spcPts val="0"/>
              </a:spcAft>
              <a:buSzPts val="1200"/>
              <a:buChar char="●"/>
            </a:pPr>
            <a:r>
              <a:rPr lang="en"/>
              <a:t>A </a:t>
            </a:r>
            <a:r>
              <a:rPr lang="en" b="1">
                <a:uFill>
                  <a:noFill/>
                </a:uFill>
                <a:hlinkClick r:id="rId7" action="ppaction://hlinksldjump"/>
              </a:rPr>
              <a:t>thanks</a:t>
            </a:r>
            <a:r>
              <a:rPr lang="en">
                <a:uFill>
                  <a:noFill/>
                </a:uFill>
                <a:hlinkClick r:id="rId7" action="ppaction://hlinksldjump"/>
              </a:rPr>
              <a:t> slide, which you must keep so that proper credits for our design are given.</a:t>
            </a:r>
            <a:endParaRPr/>
          </a:p>
          <a:p>
            <a:pPr marL="457200" lvl="0" indent="-304800" algn="l" rtl="0">
              <a:spcBef>
                <a:spcPts val="0"/>
              </a:spcBef>
              <a:spcAft>
                <a:spcPts val="0"/>
              </a:spcAft>
              <a:buSzPts val="1200"/>
              <a:buChar char="●"/>
            </a:pPr>
            <a:r>
              <a:rPr lang="en">
                <a:uFill>
                  <a:noFill/>
                </a:uFill>
                <a:hlinkClick r:id="rId8" action="ppaction://hlinksldjump"/>
              </a:rPr>
              <a:t>A </a:t>
            </a:r>
            <a:r>
              <a:rPr lang="en" b="1">
                <a:uFill>
                  <a:noFill/>
                </a:uFill>
                <a:hlinkClick r:id="rId8" action="ppaction://hlinksldjump"/>
              </a:rPr>
              <a:t>resources</a:t>
            </a:r>
            <a:r>
              <a:rPr lang="en" u="sng">
                <a:hlinkClick r:id="rId8" action="ppaction://hlinksldjump"/>
              </a:rPr>
              <a:t> </a:t>
            </a:r>
            <a:r>
              <a:rPr lang="en"/>
              <a:t>slide, where you’ll find links to all the elements used in the template.</a:t>
            </a:r>
            <a:endParaRPr/>
          </a:p>
          <a:p>
            <a:pPr marL="457200" lvl="0" indent="-304800" algn="l" rtl="0">
              <a:spcBef>
                <a:spcPts val="0"/>
              </a:spcBef>
              <a:spcAft>
                <a:spcPts val="0"/>
              </a:spcAft>
              <a:buSzPts val="1200"/>
              <a:buChar char="●"/>
            </a:pPr>
            <a:r>
              <a:rPr lang="en" b="1">
                <a:uFill>
                  <a:noFill/>
                </a:uFill>
                <a:hlinkClick r:id="" action="ppaction://noaction"/>
              </a:rPr>
              <a:t>Instructions for use</a:t>
            </a:r>
            <a:r>
              <a:rPr lang="en" u="sng">
                <a:hlinkClick r:id="" action="ppaction://noaction"/>
              </a:rPr>
              <a:t>.</a:t>
            </a:r>
            <a:endParaRPr/>
          </a:p>
          <a:p>
            <a:pPr marL="457200" lvl="0" indent="-304800" algn="l" rtl="0">
              <a:spcBef>
                <a:spcPts val="0"/>
              </a:spcBef>
              <a:spcAft>
                <a:spcPts val="0"/>
              </a:spcAft>
              <a:buSzPts val="1200"/>
              <a:buChar char="●"/>
            </a:pPr>
            <a:r>
              <a:rPr lang="en"/>
              <a:t>Final slides with: </a:t>
            </a:r>
            <a:endParaRPr/>
          </a:p>
          <a:p>
            <a:pPr marL="914400" lvl="0" indent="-304800" algn="l" rtl="0">
              <a:spcBef>
                <a:spcPts val="0"/>
              </a:spcBef>
              <a:spcAft>
                <a:spcPts val="0"/>
              </a:spcAft>
              <a:buSzPts val="1200"/>
              <a:buChar char="●"/>
            </a:pPr>
            <a:r>
              <a:rPr lang="en"/>
              <a:t>The</a:t>
            </a:r>
            <a:r>
              <a:rPr lang="en">
                <a:uFill>
                  <a:noFill/>
                </a:uFill>
                <a:hlinkClick r:id="rId9" action="ppaction://hlinksldjump"/>
              </a:rPr>
              <a:t> </a:t>
            </a:r>
            <a:r>
              <a:rPr lang="en" b="1">
                <a:uFill>
                  <a:noFill/>
                </a:uFill>
                <a:hlinkClick r:id="rId9" action="ppaction://hlinksldjump"/>
              </a:rPr>
              <a:t>fonts and colors</a:t>
            </a:r>
            <a:r>
              <a:rPr lang="en"/>
              <a:t> used in the template.</a:t>
            </a:r>
            <a:endParaRPr/>
          </a:p>
          <a:p>
            <a:pPr marL="914400" lvl="0" indent="-304800" algn="l" rtl="0">
              <a:spcBef>
                <a:spcPts val="0"/>
              </a:spcBef>
              <a:spcAft>
                <a:spcPts val="0"/>
              </a:spcAft>
              <a:buSzPts val="1200"/>
              <a:buChar char="●"/>
            </a:pPr>
            <a:r>
              <a:rPr lang="en"/>
              <a:t>A selection of </a:t>
            </a:r>
            <a:r>
              <a:rPr lang="en" b="1">
                <a:uFill>
                  <a:noFill/>
                </a:uFill>
                <a:hlinkClick r:id="rId10" action="ppaction://hlinksldjump"/>
              </a:rPr>
              <a:t>illustrations</a:t>
            </a:r>
            <a:r>
              <a:rPr lang="en"/>
              <a:t>. You can also customize and animate them as you wish with the online editor. Visit </a:t>
            </a:r>
            <a:r>
              <a:rPr lang="en" b="1">
                <a:uFill>
                  <a:noFill/>
                </a:uFill>
                <a:hlinkClick r:id="rId11"/>
              </a:rPr>
              <a:t>Storyset </a:t>
            </a:r>
            <a:r>
              <a:rPr lang="en"/>
              <a:t>to find more. </a:t>
            </a:r>
            <a:endParaRPr/>
          </a:p>
          <a:p>
            <a:pPr marL="914400" lvl="0" indent="-304800" algn="l" rtl="0">
              <a:spcBef>
                <a:spcPts val="0"/>
              </a:spcBef>
              <a:spcAft>
                <a:spcPts val="0"/>
              </a:spcAft>
              <a:buSzPts val="1200"/>
              <a:buChar char="●"/>
            </a:pPr>
            <a:r>
              <a:rPr lang="en"/>
              <a:t>More</a:t>
            </a:r>
            <a:r>
              <a:rPr lang="en">
                <a:uFill>
                  <a:noFill/>
                </a:uFill>
                <a:hlinkClick r:id="rId12" action="ppaction://hlinksldjump"/>
              </a:rPr>
              <a:t> </a:t>
            </a:r>
            <a:r>
              <a:rPr lang="en" b="1">
                <a:uFill>
                  <a:noFill/>
                </a:uFill>
                <a:hlinkClick r:id="rId12" action="ppaction://hlinksldjump"/>
              </a:rPr>
              <a:t>infographic resources</a:t>
            </a:r>
            <a:r>
              <a:rPr lang="en">
                <a:uFill>
                  <a:noFill/>
                </a:uFill>
                <a:hlinkClick r:id="rId12" action="ppaction://hlinksldjump"/>
              </a:rPr>
              <a:t>,</a:t>
            </a:r>
            <a:r>
              <a:rPr lang="en"/>
              <a:t> whose size and color can be edited. </a:t>
            </a:r>
            <a:endParaRPr/>
          </a:p>
          <a:p>
            <a:pPr marL="914400" lvl="0" indent="-304800" algn="l" rtl="0">
              <a:lnSpc>
                <a:spcPct val="80000"/>
              </a:lnSpc>
              <a:spcBef>
                <a:spcPts val="0"/>
              </a:spcBef>
              <a:spcAft>
                <a:spcPts val="0"/>
              </a:spcAft>
              <a:buSzPts val="1200"/>
              <a:buChar char="●"/>
            </a:pPr>
            <a:r>
              <a:rPr lang="en"/>
              <a:t>Sets of </a:t>
            </a:r>
            <a:r>
              <a:rPr lang="en" b="1">
                <a:uFill>
                  <a:noFill/>
                </a:uFill>
                <a:hlinkClick r:id="rId13" action="ppaction://hlinksldjump"/>
              </a:rPr>
              <a:t>customizable icons</a:t>
            </a:r>
            <a:r>
              <a:rPr lang="en">
                <a:uFill>
                  <a:noFill/>
                </a:uFill>
                <a:hlinkClick r:id="rId13" action="ppaction://hlinksldjump"/>
              </a:rPr>
              <a:t> </a:t>
            </a:r>
            <a:r>
              <a:rPr lang="en"/>
              <a:t>of the following themes: general, business, avatar, creative process, education, help &amp; support, medical, nature, performing arts, SEO &amp; marketing, and teamwork.</a:t>
            </a:r>
            <a:endParaRPr/>
          </a:p>
          <a:p>
            <a:pPr marL="0" lvl="0" indent="0" algn="l" rtl="0">
              <a:spcBef>
                <a:spcPts val="1600"/>
              </a:spcBef>
              <a:spcAft>
                <a:spcPts val="0"/>
              </a:spcAft>
              <a:buNone/>
            </a:pPr>
            <a:r>
              <a:rPr lang="en"/>
              <a:t>You can delete this slide when you’re done editing the presentation.</a:t>
            </a:r>
            <a:endParaRPr/>
          </a:p>
        </p:txBody>
      </p:sp>
    </p:spTree>
  </p:cSld>
  <p:clrMapOvr>
    <a:masterClrMapping/>
  </p:clrMapOvr>
</p:sld>
</file>

<file path=ppt/theme/theme1.xml><?xml version="1.0" encoding="utf-8"?>
<a:theme xmlns:a="http://schemas.openxmlformats.org/drawingml/2006/main" name="Concentric Hearts Lesson for Elementary by Slidesgo">
  <a:themeElements>
    <a:clrScheme name="Simple Light">
      <a:dk1>
        <a:srgbClr val="434343"/>
      </a:dk1>
      <a:lt1>
        <a:srgbClr val="FFFFFF"/>
      </a:lt1>
      <a:dk2>
        <a:srgbClr val="E4E5FF"/>
      </a:dk2>
      <a:lt2>
        <a:srgbClr val="CC81F5"/>
      </a:lt2>
      <a:accent1>
        <a:srgbClr val="00E8ED"/>
      </a:accent1>
      <a:accent2>
        <a:srgbClr val="FFA7EA"/>
      </a:accent2>
      <a:accent3>
        <a:srgbClr val="FF63B9"/>
      </a:accent3>
      <a:accent4>
        <a:srgbClr val="FFE340"/>
      </a:accent4>
      <a:accent5>
        <a:srgbClr val="D9FFFF"/>
      </a:accent5>
      <a:accent6>
        <a:srgbClr val="674EA7"/>
      </a:accent6>
      <a:hlink>
        <a:srgbClr val="4343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52</TotalTime>
  <Words>2303</Words>
  <Application>Microsoft Office PowerPoint</Application>
  <PresentationFormat>Presentación en pantalla (16:9)</PresentationFormat>
  <Paragraphs>327</Paragraphs>
  <Slides>52</Slides>
  <Notes>52</Notes>
  <HiddenSlides>0</HiddenSlides>
  <MMClips>0</MMClips>
  <ScaleCrop>false</ScaleCrop>
  <HeadingPairs>
    <vt:vector size="6" baseType="variant">
      <vt:variant>
        <vt:lpstr>Fuentes usadas</vt:lpstr>
      </vt:variant>
      <vt:variant>
        <vt:i4>13</vt:i4>
      </vt:variant>
      <vt:variant>
        <vt:lpstr>Tema</vt:lpstr>
      </vt:variant>
      <vt:variant>
        <vt:i4>3</vt:i4>
      </vt:variant>
      <vt:variant>
        <vt:lpstr>Títulos de diapositiva</vt:lpstr>
      </vt:variant>
      <vt:variant>
        <vt:i4>52</vt:i4>
      </vt:variant>
    </vt:vector>
  </HeadingPairs>
  <TitlesOfParts>
    <vt:vector size="68" baseType="lpstr">
      <vt:lpstr>Ubuntu</vt:lpstr>
      <vt:lpstr>Roboto Medium</vt:lpstr>
      <vt:lpstr>Signika</vt:lpstr>
      <vt:lpstr>Arial</vt:lpstr>
      <vt:lpstr>Amatic SC</vt:lpstr>
      <vt:lpstr>Times New Roman</vt:lpstr>
      <vt:lpstr>Roboto</vt:lpstr>
      <vt:lpstr>Open Sans</vt:lpstr>
      <vt:lpstr>Proxima Nova</vt:lpstr>
      <vt:lpstr>Verdana</vt:lpstr>
      <vt:lpstr>Calibri</vt:lpstr>
      <vt:lpstr>Titan One</vt:lpstr>
      <vt:lpstr>Proxima Nova Semibold</vt:lpstr>
      <vt:lpstr>Concentric Hearts Lesson for Elementary by Slidesgo</vt:lpstr>
      <vt:lpstr>Slidesgo Final Pages</vt:lpstr>
      <vt:lpstr>Slidesgo Final Pages</vt:lpstr>
      <vt:lpstr>Technology  Week 5</vt:lpstr>
      <vt:lpstr>03</vt:lpstr>
      <vt:lpstr>Apa 7th edition</vt:lpstr>
      <vt:lpstr>Order of pages</vt:lpstr>
      <vt:lpstr>Title page </vt:lpstr>
      <vt:lpstr>Font style</vt:lpstr>
      <vt:lpstr>Margins </vt:lpstr>
      <vt:lpstr>Alignment</vt:lpstr>
      <vt:lpstr>Contents of this template</vt:lpstr>
      <vt:lpstr>Introduction</vt:lpstr>
      <vt:lpstr>Presentación de PowerPoint</vt:lpstr>
      <vt:lpstr>Overview diagram</vt:lpstr>
      <vt:lpstr>Features of the topic</vt:lpstr>
      <vt:lpstr>WHAT IS THIS TOPIC ABOUT?</vt:lpstr>
      <vt:lpstr>Did you know this?</vt:lpstr>
      <vt:lpstr>Saturn</vt:lpstr>
      <vt:lpstr>9,200  km2</vt:lpstr>
      <vt:lpstr>Presentación de PowerPoint</vt:lpstr>
      <vt:lpstr>Problem</vt:lpstr>
      <vt:lpstr>Awesome words</vt:lpstr>
      <vt:lpstr>Process</vt:lpstr>
      <vt:lpstr>Assignment</vt:lpstr>
      <vt:lpstr>Exercise</vt:lpstr>
      <vt:lpstr>4,498,300</vt:lpstr>
      <vt:lpstr>Presentación de PowerPoint</vt:lpstr>
      <vt:lpstr>This is a map</vt:lpstr>
      <vt:lpstr>This is a table</vt:lpstr>
      <vt:lpstr>John Doe</vt:lpstr>
      <vt:lpstr>Tablet app</vt:lpstr>
      <vt:lpstr>Thanks!</vt:lpstr>
      <vt:lpstr>Alternative resources</vt:lpstr>
      <vt:lpstr>Resources</vt:lpstr>
      <vt:lpstr>Instructions for use (free users)</vt:lpstr>
      <vt:lpstr>Instructions for use (premium users)</vt:lpstr>
      <vt:lpstr>Instructions for use (free users)</vt:lpstr>
      <vt:lpstr>Instructions for use (premium users)</vt:lpstr>
      <vt:lpstr>Fonts &amp; colors used</vt:lpstr>
      <vt:lpstr>Presentación de PowerPoint</vt:lpstr>
      <vt:lpstr>Use our editable graphic resources... </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Technology  Week 5</dc:title>
  <dc:creator>Jennifer Restrepo</dc:creator>
  <cp:lastModifiedBy>hey.jenn@utp.edu.co</cp:lastModifiedBy>
  <cp:revision>1</cp:revision>
  <dcterms:modified xsi:type="dcterms:W3CDTF">2021-04-23T17:56:08Z</dcterms:modified>
</cp:coreProperties>
</file>