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8" r:id="rId3"/>
    <p:sldId id="260" r:id="rId4"/>
    <p:sldId id="263" r:id="rId5"/>
    <p:sldId id="262" r:id="rId6"/>
    <p:sldId id="312" r:id="rId7"/>
    <p:sldId id="311" r:id="rId8"/>
    <p:sldId id="310" r:id="rId9"/>
    <p:sldId id="308" r:id="rId10"/>
    <p:sldId id="257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Signika" panose="020B0604020202020204" charset="0"/>
      <p:regular r:id="rId17"/>
      <p:bold r:id="rId18"/>
    </p:embeddedFont>
    <p:embeddedFont>
      <p:font typeface="Titan One" panose="020B0604020202020204" charset="0"/>
      <p:regular r:id="rId19"/>
    </p:embeddedFont>
    <p:embeddedFont>
      <p:font typeface="Ubuntu" panose="020B060402020202020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F0C73-3B3B-4CE5-9830-8BCC8902F89E}" v="53" dt="2021-04-26T17:19:20.441"/>
  </p1510:revLst>
</p1510:revInfo>
</file>

<file path=ppt/tableStyles.xml><?xml version="1.0" encoding="utf-8"?>
<a:tblStyleLst xmlns:a="http://schemas.openxmlformats.org/drawingml/2006/main" def="{DE396E90-58E6-4E45-A15B-452C9F942968}">
  <a:tblStyle styleId="{DE396E90-58E6-4E45-A15B-452C9F94296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9C6903B-F834-4B8A-8BF7-EED105D214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Restrepo" userId="7220c11d080a6837" providerId="LiveId" clId="{A15F0C73-3B3B-4CE5-9830-8BCC8902F89E}"/>
    <pc:docChg chg="undo custSel addSld delSld modSld sldOrd delMainMaster">
      <pc:chgData name="Jennifer Restrepo" userId="7220c11d080a6837" providerId="LiveId" clId="{A15F0C73-3B3B-4CE5-9830-8BCC8902F89E}" dt="2021-04-26T18:42:46.169" v="893" actId="207"/>
      <pc:docMkLst>
        <pc:docMk/>
      </pc:docMkLst>
      <pc:sldChg chg="modSp mod">
        <pc:chgData name="Jennifer Restrepo" userId="7220c11d080a6837" providerId="LiveId" clId="{A15F0C73-3B3B-4CE5-9830-8BCC8902F89E}" dt="2021-04-26T17:01:17.998" v="536" actId="20577"/>
        <pc:sldMkLst>
          <pc:docMk/>
          <pc:sldMk cId="0" sldId="256"/>
        </pc:sldMkLst>
        <pc:spChg chg="mod">
          <ac:chgData name="Jennifer Restrepo" userId="7220c11d080a6837" providerId="LiveId" clId="{A15F0C73-3B3B-4CE5-9830-8BCC8902F89E}" dt="2021-04-26T17:01:17.998" v="536" actId="20577"/>
          <ac:spMkLst>
            <pc:docMk/>
            <pc:sldMk cId="0" sldId="256"/>
            <ac:spMk id="6920" creationId="{00000000-0000-0000-0000-000000000000}"/>
          </ac:spMkLst>
        </pc:spChg>
      </pc:sldChg>
      <pc:sldChg chg="modSp mod">
        <pc:chgData name="Jennifer Restrepo" userId="7220c11d080a6837" providerId="LiveId" clId="{A15F0C73-3B3B-4CE5-9830-8BCC8902F89E}" dt="2021-04-26T18:42:46.169" v="893" actId="207"/>
        <pc:sldMkLst>
          <pc:docMk/>
          <pc:sldMk cId="0" sldId="257"/>
        </pc:sldMkLst>
        <pc:spChg chg="mod">
          <ac:chgData name="Jennifer Restrepo" userId="7220c11d080a6837" providerId="LiveId" clId="{A15F0C73-3B3B-4CE5-9830-8BCC8902F89E}" dt="2021-04-26T17:20:17.146" v="754" actId="20577"/>
          <ac:spMkLst>
            <pc:docMk/>
            <pc:sldMk cId="0" sldId="257"/>
            <ac:spMk id="6925" creationId="{00000000-0000-0000-0000-000000000000}"/>
          </ac:spMkLst>
        </pc:spChg>
        <pc:spChg chg="mod">
          <ac:chgData name="Jennifer Restrepo" userId="7220c11d080a6837" providerId="LiveId" clId="{A15F0C73-3B3B-4CE5-9830-8BCC8902F89E}" dt="2021-04-26T18:42:46.169" v="893" actId="207"/>
          <ac:spMkLst>
            <pc:docMk/>
            <pc:sldMk cId="0" sldId="257"/>
            <ac:spMk id="6926" creationId="{00000000-0000-0000-0000-000000000000}"/>
          </ac:spMkLst>
        </pc:spChg>
      </pc:sldChg>
      <pc:sldChg chg="addSp delSp modSp del mod">
        <pc:chgData name="Jennifer Restrepo" userId="7220c11d080a6837" providerId="LiveId" clId="{A15F0C73-3B3B-4CE5-9830-8BCC8902F89E}" dt="2021-04-26T17:01:40.660" v="537" actId="47"/>
        <pc:sldMkLst>
          <pc:docMk/>
          <pc:sldMk cId="0" sldId="259"/>
        </pc:sldMkLst>
        <pc:spChg chg="add del mod">
          <ac:chgData name="Jennifer Restrepo" userId="7220c11d080a6837" providerId="LiveId" clId="{A15F0C73-3B3B-4CE5-9830-8BCC8902F89E}" dt="2021-04-23T17:54:34.604" v="218" actId="14100"/>
          <ac:spMkLst>
            <pc:docMk/>
            <pc:sldMk cId="0" sldId="259"/>
            <ac:spMk id="4" creationId="{19A91767-239B-4AF4-B566-8921CAC7945B}"/>
          </ac:spMkLst>
        </pc:spChg>
        <pc:spChg chg="add del mod">
          <ac:chgData name="Jennifer Restrepo" userId="7220c11d080a6837" providerId="LiveId" clId="{A15F0C73-3B3B-4CE5-9830-8BCC8902F89E}" dt="2021-04-23T17:18:30.196" v="159" actId="14100"/>
          <ac:spMkLst>
            <pc:docMk/>
            <pc:sldMk cId="0" sldId="259"/>
            <ac:spMk id="6" creationId="{F61FED7F-BD58-46D4-A0E6-ACC498B0CE01}"/>
          </ac:spMkLst>
        </pc:spChg>
        <pc:spChg chg="add del mod">
          <ac:chgData name="Jennifer Restrepo" userId="7220c11d080a6837" providerId="LiveId" clId="{A15F0C73-3B3B-4CE5-9830-8BCC8902F89E}" dt="2021-04-23T17:18:20.766" v="155" actId="1076"/>
          <ac:spMkLst>
            <pc:docMk/>
            <pc:sldMk cId="0" sldId="259"/>
            <ac:spMk id="7" creationId="{44F79F90-1801-4BD1-AE64-4D957AD795D6}"/>
          </ac:spMkLst>
        </pc:spChg>
        <pc:spChg chg="add del mod">
          <ac:chgData name="Jennifer Restrepo" userId="7220c11d080a6837" providerId="LiveId" clId="{A15F0C73-3B3B-4CE5-9830-8BCC8902F89E}" dt="2021-04-23T17:17:49.706" v="146" actId="1076"/>
          <ac:spMkLst>
            <pc:docMk/>
            <pc:sldMk cId="0" sldId="259"/>
            <ac:spMk id="8" creationId="{C950FD94-84A5-4C9C-A3EB-2B023573FA8E}"/>
          </ac:spMkLst>
        </pc:spChg>
        <pc:picChg chg="add del mod modCrop">
          <ac:chgData name="Jennifer Restrepo" userId="7220c11d080a6837" providerId="LiveId" clId="{A15F0C73-3B3B-4CE5-9830-8BCC8902F89E}" dt="2021-04-23T17:15:51.177" v="120" actId="22"/>
          <ac:picMkLst>
            <pc:docMk/>
            <pc:sldMk cId="0" sldId="259"/>
            <ac:picMk id="9" creationId="{413E165C-E776-407E-B82D-E3528E57919A}"/>
          </ac:picMkLst>
        </pc:picChg>
      </pc:sldChg>
      <pc:sldChg chg="del">
        <pc:chgData name="Jennifer Restrepo" userId="7220c11d080a6837" providerId="LiveId" clId="{A15F0C73-3B3B-4CE5-9830-8BCC8902F89E}" dt="2021-04-26T17:20:11.327" v="745" actId="47"/>
        <pc:sldMkLst>
          <pc:docMk/>
          <pc:sldMk cId="0" sldId="261"/>
        </pc:sldMkLst>
      </pc:sldChg>
      <pc:sldChg chg="addSp delSp modSp add del mod">
        <pc:chgData name="Jennifer Restrepo" userId="7220c11d080a6837" providerId="LiveId" clId="{A15F0C73-3B3B-4CE5-9830-8BCC8902F89E}" dt="2021-04-26T17:25:45.980" v="821" actId="1076"/>
        <pc:sldMkLst>
          <pc:docMk/>
          <pc:sldMk cId="0" sldId="262"/>
        </pc:sldMkLst>
        <pc:spChg chg="add del mod">
          <ac:chgData name="Jennifer Restrepo" userId="7220c11d080a6837" providerId="LiveId" clId="{A15F0C73-3B3B-4CE5-9830-8BCC8902F89E}" dt="2021-04-26T17:13:47.403" v="668" actId="478"/>
          <ac:spMkLst>
            <pc:docMk/>
            <pc:sldMk cId="0" sldId="262"/>
            <ac:spMk id="2" creationId="{39029688-13A7-4031-8D18-85651792DAD7}"/>
          </ac:spMkLst>
        </pc:spChg>
        <pc:spChg chg="add del mod">
          <ac:chgData name="Jennifer Restrepo" userId="7220c11d080a6837" providerId="LiveId" clId="{A15F0C73-3B3B-4CE5-9830-8BCC8902F89E}" dt="2021-04-26T17:13:46.178" v="667" actId="478"/>
          <ac:spMkLst>
            <pc:docMk/>
            <pc:sldMk cId="0" sldId="262"/>
            <ac:spMk id="4" creationId="{7455F9EF-D716-4F43-AB56-D3162F61E442}"/>
          </ac:spMkLst>
        </pc:spChg>
        <pc:spChg chg="add del mod">
          <ac:chgData name="Jennifer Restrepo" userId="7220c11d080a6837" providerId="LiveId" clId="{A15F0C73-3B3B-4CE5-9830-8BCC8902F89E}" dt="2021-04-26T17:13:52.189" v="670" actId="478"/>
          <ac:spMkLst>
            <pc:docMk/>
            <pc:sldMk cId="0" sldId="262"/>
            <ac:spMk id="7" creationId="{4A5BBD9C-B762-4A73-97EF-22E3A2C93B6E}"/>
          </ac:spMkLst>
        </pc:spChg>
        <pc:spChg chg="add del mod">
          <ac:chgData name="Jennifer Restrepo" userId="7220c11d080a6837" providerId="LiveId" clId="{A15F0C73-3B3B-4CE5-9830-8BCC8902F89E}" dt="2021-04-26T17:13:52.189" v="670" actId="478"/>
          <ac:spMkLst>
            <pc:docMk/>
            <pc:sldMk cId="0" sldId="262"/>
            <ac:spMk id="8" creationId="{23BE705C-5B20-4793-8719-CC85087F300D}"/>
          </ac:spMkLst>
        </pc:spChg>
        <pc:spChg chg="add del mod">
          <ac:chgData name="Jennifer Restrepo" userId="7220c11d080a6837" providerId="LiveId" clId="{A15F0C73-3B3B-4CE5-9830-8BCC8902F89E}" dt="2021-04-26T17:13:22.694" v="662" actId="478"/>
          <ac:spMkLst>
            <pc:docMk/>
            <pc:sldMk cId="0" sldId="262"/>
            <ac:spMk id="9" creationId="{58F7AACE-3852-41F1-BAF2-6C281C846B7A}"/>
          </ac:spMkLst>
        </pc:spChg>
        <pc:picChg chg="del">
          <ac:chgData name="Jennifer Restrepo" userId="7220c11d080a6837" providerId="LiveId" clId="{A15F0C73-3B3B-4CE5-9830-8BCC8902F89E}" dt="2021-04-26T17:11:52.454" v="604" actId="478"/>
          <ac:picMkLst>
            <pc:docMk/>
            <pc:sldMk cId="0" sldId="262"/>
            <ac:picMk id="3" creationId="{76AAC8FA-A3B0-4E92-AE34-EEC582F2D22C}"/>
          </ac:picMkLst>
        </pc:picChg>
        <pc:picChg chg="add mod modCrop">
          <ac:chgData name="Jennifer Restrepo" userId="7220c11d080a6837" providerId="LiveId" clId="{A15F0C73-3B3B-4CE5-9830-8BCC8902F89E}" dt="2021-04-26T17:25:45.980" v="821" actId="1076"/>
          <ac:picMkLst>
            <pc:docMk/>
            <pc:sldMk cId="0" sldId="262"/>
            <ac:picMk id="6" creationId="{FA2869CC-800F-4416-A2F6-0630B154CD54}"/>
          </ac:picMkLst>
        </pc:picChg>
        <pc:picChg chg="del mod">
          <ac:chgData name="Jennifer Restrepo" userId="7220c11d080a6837" providerId="LiveId" clId="{A15F0C73-3B3B-4CE5-9830-8BCC8902F89E}" dt="2021-04-26T17:13:44.092" v="666" actId="478"/>
          <ac:picMkLst>
            <pc:docMk/>
            <pc:sldMk cId="0" sldId="262"/>
            <ac:picMk id="2050" creationId="{664B6921-8D04-4796-9D73-86CA99D2A2AF}"/>
          </ac:picMkLst>
        </pc:picChg>
        <pc:cxnChg chg="add del mod">
          <ac:chgData name="Jennifer Restrepo" userId="7220c11d080a6837" providerId="LiveId" clId="{A15F0C73-3B3B-4CE5-9830-8BCC8902F89E}" dt="2021-04-26T17:13:55.200" v="672" actId="478"/>
          <ac:cxnSpMkLst>
            <pc:docMk/>
            <pc:sldMk cId="0" sldId="262"/>
            <ac:cxnSpMk id="5" creationId="{F016746D-4BAE-45AB-AC0F-C12448421156}"/>
          </ac:cxnSpMkLst>
        </pc:cxnChg>
      </pc:sldChg>
      <pc:sldChg chg="addSp">
        <pc:chgData name="Jennifer Restrepo" userId="7220c11d080a6837" providerId="LiveId" clId="{A15F0C73-3B3B-4CE5-9830-8BCC8902F89E}" dt="2021-04-26T17:11:54.058" v="605"/>
        <pc:sldMkLst>
          <pc:docMk/>
          <pc:sldMk cId="4153187471" sldId="262"/>
        </pc:sldMkLst>
        <pc:picChg chg="add">
          <ac:chgData name="Jennifer Restrepo" userId="7220c11d080a6837" providerId="LiveId" clId="{A15F0C73-3B3B-4CE5-9830-8BCC8902F89E}" dt="2021-04-26T17:11:54.058" v="605"/>
          <ac:picMkLst>
            <pc:docMk/>
            <pc:sldMk cId="4153187471" sldId="262"/>
            <ac:picMk id="2050" creationId="{664B6921-8D04-4796-9D73-86CA99D2A2AF}"/>
          </ac:picMkLst>
        </pc:picChg>
      </pc:sldChg>
      <pc:sldChg chg="del">
        <pc:chgData name="Jennifer Restrepo" userId="7220c11d080a6837" providerId="LiveId" clId="{A15F0C73-3B3B-4CE5-9830-8BCC8902F89E}" dt="2021-04-26T17:20:10.697" v="744" actId="47"/>
        <pc:sldMkLst>
          <pc:docMk/>
          <pc:sldMk cId="0" sldId="264"/>
        </pc:sldMkLst>
      </pc:sldChg>
      <pc:sldChg chg="del">
        <pc:chgData name="Jennifer Restrepo" userId="7220c11d080a6837" providerId="LiveId" clId="{A15F0C73-3B3B-4CE5-9830-8BCC8902F89E}" dt="2021-04-26T17:20:10.123" v="743" actId="47"/>
        <pc:sldMkLst>
          <pc:docMk/>
          <pc:sldMk cId="0" sldId="265"/>
        </pc:sldMkLst>
      </pc:sldChg>
      <pc:sldChg chg="del">
        <pc:chgData name="Jennifer Restrepo" userId="7220c11d080a6837" providerId="LiveId" clId="{A15F0C73-3B3B-4CE5-9830-8BCC8902F89E}" dt="2021-04-26T17:20:09.824" v="742" actId="47"/>
        <pc:sldMkLst>
          <pc:docMk/>
          <pc:sldMk cId="0" sldId="266"/>
        </pc:sldMkLst>
      </pc:sldChg>
      <pc:sldChg chg="del">
        <pc:chgData name="Jennifer Restrepo" userId="7220c11d080a6837" providerId="LiveId" clId="{A15F0C73-3B3B-4CE5-9830-8BCC8902F89E}" dt="2021-04-26T17:20:09.437" v="741" actId="47"/>
        <pc:sldMkLst>
          <pc:docMk/>
          <pc:sldMk cId="0" sldId="267"/>
        </pc:sldMkLst>
      </pc:sldChg>
      <pc:sldChg chg="del">
        <pc:chgData name="Jennifer Restrepo" userId="7220c11d080a6837" providerId="LiveId" clId="{A15F0C73-3B3B-4CE5-9830-8BCC8902F89E}" dt="2021-04-26T17:20:09.201" v="740" actId="47"/>
        <pc:sldMkLst>
          <pc:docMk/>
          <pc:sldMk cId="0" sldId="268"/>
        </pc:sldMkLst>
      </pc:sldChg>
      <pc:sldChg chg="del">
        <pc:chgData name="Jennifer Restrepo" userId="7220c11d080a6837" providerId="LiveId" clId="{A15F0C73-3B3B-4CE5-9830-8BCC8902F89E}" dt="2021-04-26T17:20:08.760" v="739" actId="47"/>
        <pc:sldMkLst>
          <pc:docMk/>
          <pc:sldMk cId="0" sldId="269"/>
        </pc:sldMkLst>
      </pc:sldChg>
      <pc:sldChg chg="del">
        <pc:chgData name="Jennifer Restrepo" userId="7220c11d080a6837" providerId="LiveId" clId="{A15F0C73-3B3B-4CE5-9830-8BCC8902F89E}" dt="2021-04-26T17:20:08.527" v="738" actId="47"/>
        <pc:sldMkLst>
          <pc:docMk/>
          <pc:sldMk cId="0" sldId="270"/>
        </pc:sldMkLst>
      </pc:sldChg>
      <pc:sldChg chg="del">
        <pc:chgData name="Jennifer Restrepo" userId="7220c11d080a6837" providerId="LiveId" clId="{A15F0C73-3B3B-4CE5-9830-8BCC8902F89E}" dt="2021-04-26T17:20:08" v="737" actId="47"/>
        <pc:sldMkLst>
          <pc:docMk/>
          <pc:sldMk cId="0" sldId="271"/>
        </pc:sldMkLst>
      </pc:sldChg>
      <pc:sldChg chg="del">
        <pc:chgData name="Jennifer Restrepo" userId="7220c11d080a6837" providerId="LiveId" clId="{A15F0C73-3B3B-4CE5-9830-8BCC8902F89E}" dt="2021-04-26T17:20:07.263" v="736" actId="47"/>
        <pc:sldMkLst>
          <pc:docMk/>
          <pc:sldMk cId="0" sldId="272"/>
        </pc:sldMkLst>
      </pc:sldChg>
      <pc:sldChg chg="del">
        <pc:chgData name="Jennifer Restrepo" userId="7220c11d080a6837" providerId="LiveId" clId="{A15F0C73-3B3B-4CE5-9830-8BCC8902F89E}" dt="2021-04-26T17:20:06.891" v="735" actId="47"/>
        <pc:sldMkLst>
          <pc:docMk/>
          <pc:sldMk cId="0" sldId="273"/>
        </pc:sldMkLst>
      </pc:sldChg>
      <pc:sldChg chg="del">
        <pc:chgData name="Jennifer Restrepo" userId="7220c11d080a6837" providerId="LiveId" clId="{A15F0C73-3B3B-4CE5-9830-8BCC8902F89E}" dt="2021-04-26T17:20:06.513" v="734" actId="47"/>
        <pc:sldMkLst>
          <pc:docMk/>
          <pc:sldMk cId="0" sldId="274"/>
        </pc:sldMkLst>
      </pc:sldChg>
      <pc:sldChg chg="del">
        <pc:chgData name="Jennifer Restrepo" userId="7220c11d080a6837" providerId="LiveId" clId="{A15F0C73-3B3B-4CE5-9830-8BCC8902F89E}" dt="2021-04-26T17:20:06.259" v="733" actId="47"/>
        <pc:sldMkLst>
          <pc:docMk/>
          <pc:sldMk cId="0" sldId="275"/>
        </pc:sldMkLst>
      </pc:sldChg>
      <pc:sldChg chg="del">
        <pc:chgData name="Jennifer Restrepo" userId="7220c11d080a6837" providerId="LiveId" clId="{A15F0C73-3B3B-4CE5-9830-8BCC8902F89E}" dt="2021-04-26T17:20:05.820" v="732" actId="47"/>
        <pc:sldMkLst>
          <pc:docMk/>
          <pc:sldMk cId="0" sldId="276"/>
        </pc:sldMkLst>
      </pc:sldChg>
      <pc:sldChg chg="del">
        <pc:chgData name="Jennifer Restrepo" userId="7220c11d080a6837" providerId="LiveId" clId="{A15F0C73-3B3B-4CE5-9830-8BCC8902F89E}" dt="2021-04-26T17:20:05.643" v="731" actId="47"/>
        <pc:sldMkLst>
          <pc:docMk/>
          <pc:sldMk cId="0" sldId="277"/>
        </pc:sldMkLst>
      </pc:sldChg>
      <pc:sldChg chg="del">
        <pc:chgData name="Jennifer Restrepo" userId="7220c11d080a6837" providerId="LiveId" clId="{A15F0C73-3B3B-4CE5-9830-8BCC8902F89E}" dt="2021-04-26T17:20:04.992" v="730" actId="47"/>
        <pc:sldMkLst>
          <pc:docMk/>
          <pc:sldMk cId="0" sldId="278"/>
        </pc:sldMkLst>
      </pc:sldChg>
      <pc:sldChg chg="del">
        <pc:chgData name="Jennifer Restrepo" userId="7220c11d080a6837" providerId="LiveId" clId="{A15F0C73-3B3B-4CE5-9830-8BCC8902F89E}" dt="2021-04-26T17:20:04.683" v="729" actId="47"/>
        <pc:sldMkLst>
          <pc:docMk/>
          <pc:sldMk cId="0" sldId="279"/>
        </pc:sldMkLst>
      </pc:sldChg>
      <pc:sldChg chg="del">
        <pc:chgData name="Jennifer Restrepo" userId="7220c11d080a6837" providerId="LiveId" clId="{A15F0C73-3B3B-4CE5-9830-8BCC8902F89E}" dt="2021-04-26T17:20:04.332" v="728" actId="47"/>
        <pc:sldMkLst>
          <pc:docMk/>
          <pc:sldMk cId="0" sldId="280"/>
        </pc:sldMkLst>
      </pc:sldChg>
      <pc:sldChg chg="del">
        <pc:chgData name="Jennifer Restrepo" userId="7220c11d080a6837" providerId="LiveId" clId="{A15F0C73-3B3B-4CE5-9830-8BCC8902F89E}" dt="2021-04-26T17:20:04.040" v="727" actId="47"/>
        <pc:sldMkLst>
          <pc:docMk/>
          <pc:sldMk cId="0" sldId="281"/>
        </pc:sldMkLst>
      </pc:sldChg>
      <pc:sldChg chg="del">
        <pc:chgData name="Jennifer Restrepo" userId="7220c11d080a6837" providerId="LiveId" clId="{A15F0C73-3B3B-4CE5-9830-8BCC8902F89E}" dt="2021-04-26T17:20:03.621" v="726" actId="47"/>
        <pc:sldMkLst>
          <pc:docMk/>
          <pc:sldMk cId="0" sldId="282"/>
        </pc:sldMkLst>
      </pc:sldChg>
      <pc:sldChg chg="del">
        <pc:chgData name="Jennifer Restrepo" userId="7220c11d080a6837" providerId="LiveId" clId="{A15F0C73-3B3B-4CE5-9830-8BCC8902F89E}" dt="2021-04-26T17:20:03.198" v="725" actId="47"/>
        <pc:sldMkLst>
          <pc:docMk/>
          <pc:sldMk cId="0" sldId="283"/>
        </pc:sldMkLst>
      </pc:sldChg>
      <pc:sldChg chg="del">
        <pc:chgData name="Jennifer Restrepo" userId="7220c11d080a6837" providerId="LiveId" clId="{A15F0C73-3B3B-4CE5-9830-8BCC8902F89E}" dt="2021-04-26T17:20:02.597" v="724" actId="47"/>
        <pc:sldMkLst>
          <pc:docMk/>
          <pc:sldMk cId="0" sldId="284"/>
        </pc:sldMkLst>
      </pc:sldChg>
      <pc:sldChg chg="del">
        <pc:chgData name="Jennifer Restrepo" userId="7220c11d080a6837" providerId="LiveId" clId="{A15F0C73-3B3B-4CE5-9830-8BCC8902F89E}" dt="2021-04-26T17:20:02.269" v="723" actId="47"/>
        <pc:sldMkLst>
          <pc:docMk/>
          <pc:sldMk cId="0" sldId="285"/>
        </pc:sldMkLst>
      </pc:sldChg>
      <pc:sldChg chg="del">
        <pc:chgData name="Jennifer Restrepo" userId="7220c11d080a6837" providerId="LiveId" clId="{A15F0C73-3B3B-4CE5-9830-8BCC8902F89E}" dt="2021-04-26T17:20:00.715" v="722" actId="47"/>
        <pc:sldMkLst>
          <pc:docMk/>
          <pc:sldMk cId="0" sldId="286"/>
        </pc:sldMkLst>
      </pc:sldChg>
      <pc:sldChg chg="del">
        <pc:chgData name="Jennifer Restrepo" userId="7220c11d080a6837" providerId="LiveId" clId="{A15F0C73-3B3B-4CE5-9830-8BCC8902F89E}" dt="2021-04-26T17:20:00.294" v="721" actId="47"/>
        <pc:sldMkLst>
          <pc:docMk/>
          <pc:sldMk cId="0" sldId="287"/>
        </pc:sldMkLst>
      </pc:sldChg>
      <pc:sldChg chg="del">
        <pc:chgData name="Jennifer Restrepo" userId="7220c11d080a6837" providerId="LiveId" clId="{A15F0C73-3B3B-4CE5-9830-8BCC8902F89E}" dt="2021-04-26T17:19:59.981" v="720" actId="47"/>
        <pc:sldMkLst>
          <pc:docMk/>
          <pc:sldMk cId="0" sldId="288"/>
        </pc:sldMkLst>
      </pc:sldChg>
      <pc:sldChg chg="del">
        <pc:chgData name="Jennifer Restrepo" userId="7220c11d080a6837" providerId="LiveId" clId="{A15F0C73-3B3B-4CE5-9830-8BCC8902F89E}" dt="2021-04-26T17:19:59.653" v="719" actId="47"/>
        <pc:sldMkLst>
          <pc:docMk/>
          <pc:sldMk cId="0" sldId="289"/>
        </pc:sldMkLst>
      </pc:sldChg>
      <pc:sldChg chg="del">
        <pc:chgData name="Jennifer Restrepo" userId="7220c11d080a6837" providerId="LiveId" clId="{A15F0C73-3B3B-4CE5-9830-8BCC8902F89E}" dt="2021-04-26T17:19:59.306" v="718" actId="47"/>
        <pc:sldMkLst>
          <pc:docMk/>
          <pc:sldMk cId="0" sldId="290"/>
        </pc:sldMkLst>
      </pc:sldChg>
      <pc:sldChg chg="del">
        <pc:chgData name="Jennifer Restrepo" userId="7220c11d080a6837" providerId="LiveId" clId="{A15F0C73-3B3B-4CE5-9830-8BCC8902F89E}" dt="2021-04-26T17:19:59.009" v="717" actId="47"/>
        <pc:sldMkLst>
          <pc:docMk/>
          <pc:sldMk cId="0" sldId="291"/>
        </pc:sldMkLst>
      </pc:sldChg>
      <pc:sldChg chg="del">
        <pc:chgData name="Jennifer Restrepo" userId="7220c11d080a6837" providerId="LiveId" clId="{A15F0C73-3B3B-4CE5-9830-8BCC8902F89E}" dt="2021-04-26T17:19:58.821" v="716" actId="47"/>
        <pc:sldMkLst>
          <pc:docMk/>
          <pc:sldMk cId="0" sldId="292"/>
        </pc:sldMkLst>
      </pc:sldChg>
      <pc:sldChg chg="del">
        <pc:chgData name="Jennifer Restrepo" userId="7220c11d080a6837" providerId="LiveId" clId="{A15F0C73-3B3B-4CE5-9830-8BCC8902F89E}" dt="2021-04-26T17:19:58.759" v="715" actId="47"/>
        <pc:sldMkLst>
          <pc:docMk/>
          <pc:sldMk cId="0" sldId="293"/>
        </pc:sldMkLst>
      </pc:sldChg>
      <pc:sldChg chg="del">
        <pc:chgData name="Jennifer Restrepo" userId="7220c11d080a6837" providerId="LiveId" clId="{A15F0C73-3B3B-4CE5-9830-8BCC8902F89E}" dt="2021-04-26T17:19:58.403" v="714" actId="47"/>
        <pc:sldMkLst>
          <pc:docMk/>
          <pc:sldMk cId="0" sldId="294"/>
        </pc:sldMkLst>
      </pc:sldChg>
      <pc:sldChg chg="del">
        <pc:chgData name="Jennifer Restrepo" userId="7220c11d080a6837" providerId="LiveId" clId="{A15F0C73-3B3B-4CE5-9830-8BCC8902F89E}" dt="2021-04-26T17:19:57.798" v="713" actId="47"/>
        <pc:sldMkLst>
          <pc:docMk/>
          <pc:sldMk cId="0" sldId="295"/>
        </pc:sldMkLst>
      </pc:sldChg>
      <pc:sldChg chg="del">
        <pc:chgData name="Jennifer Restrepo" userId="7220c11d080a6837" providerId="LiveId" clId="{A15F0C73-3B3B-4CE5-9830-8BCC8902F89E}" dt="2021-04-26T17:19:57.592" v="712" actId="47"/>
        <pc:sldMkLst>
          <pc:docMk/>
          <pc:sldMk cId="0" sldId="296"/>
        </pc:sldMkLst>
      </pc:sldChg>
      <pc:sldChg chg="del">
        <pc:chgData name="Jennifer Restrepo" userId="7220c11d080a6837" providerId="LiveId" clId="{A15F0C73-3B3B-4CE5-9830-8BCC8902F89E}" dt="2021-04-26T17:19:57.196" v="711" actId="47"/>
        <pc:sldMkLst>
          <pc:docMk/>
          <pc:sldMk cId="0" sldId="297"/>
        </pc:sldMkLst>
      </pc:sldChg>
      <pc:sldChg chg="del">
        <pc:chgData name="Jennifer Restrepo" userId="7220c11d080a6837" providerId="LiveId" clId="{A15F0C73-3B3B-4CE5-9830-8BCC8902F89E}" dt="2021-04-26T17:19:56.870" v="710" actId="47"/>
        <pc:sldMkLst>
          <pc:docMk/>
          <pc:sldMk cId="0" sldId="298"/>
        </pc:sldMkLst>
      </pc:sldChg>
      <pc:sldChg chg="del">
        <pc:chgData name="Jennifer Restrepo" userId="7220c11d080a6837" providerId="LiveId" clId="{A15F0C73-3B3B-4CE5-9830-8BCC8902F89E}" dt="2021-04-26T17:19:56.506" v="709" actId="47"/>
        <pc:sldMkLst>
          <pc:docMk/>
          <pc:sldMk cId="0" sldId="299"/>
        </pc:sldMkLst>
      </pc:sldChg>
      <pc:sldChg chg="del">
        <pc:chgData name="Jennifer Restrepo" userId="7220c11d080a6837" providerId="LiveId" clId="{A15F0C73-3B3B-4CE5-9830-8BCC8902F89E}" dt="2021-04-26T17:19:56.193" v="708" actId="47"/>
        <pc:sldMkLst>
          <pc:docMk/>
          <pc:sldMk cId="0" sldId="300"/>
        </pc:sldMkLst>
      </pc:sldChg>
      <pc:sldChg chg="del">
        <pc:chgData name="Jennifer Restrepo" userId="7220c11d080a6837" providerId="LiveId" clId="{A15F0C73-3B3B-4CE5-9830-8BCC8902F89E}" dt="2021-04-26T17:19:55.927" v="707" actId="47"/>
        <pc:sldMkLst>
          <pc:docMk/>
          <pc:sldMk cId="0" sldId="301"/>
        </pc:sldMkLst>
      </pc:sldChg>
      <pc:sldChg chg="del">
        <pc:chgData name="Jennifer Restrepo" userId="7220c11d080a6837" providerId="LiveId" clId="{A15F0C73-3B3B-4CE5-9830-8BCC8902F89E}" dt="2021-04-26T17:19:55.597" v="706" actId="47"/>
        <pc:sldMkLst>
          <pc:docMk/>
          <pc:sldMk cId="0" sldId="302"/>
        </pc:sldMkLst>
      </pc:sldChg>
      <pc:sldChg chg="del">
        <pc:chgData name="Jennifer Restrepo" userId="7220c11d080a6837" providerId="LiveId" clId="{A15F0C73-3B3B-4CE5-9830-8BCC8902F89E}" dt="2021-04-26T17:19:55.238" v="705" actId="47"/>
        <pc:sldMkLst>
          <pc:docMk/>
          <pc:sldMk cId="0" sldId="303"/>
        </pc:sldMkLst>
      </pc:sldChg>
      <pc:sldChg chg="del">
        <pc:chgData name="Jennifer Restrepo" userId="7220c11d080a6837" providerId="LiveId" clId="{A15F0C73-3B3B-4CE5-9830-8BCC8902F89E}" dt="2021-04-26T17:19:54.847" v="704" actId="47"/>
        <pc:sldMkLst>
          <pc:docMk/>
          <pc:sldMk cId="0" sldId="304"/>
        </pc:sldMkLst>
      </pc:sldChg>
      <pc:sldChg chg="del">
        <pc:chgData name="Jennifer Restrepo" userId="7220c11d080a6837" providerId="LiveId" clId="{A15F0C73-3B3B-4CE5-9830-8BCC8902F89E}" dt="2021-04-26T17:19:54.406" v="703" actId="47"/>
        <pc:sldMkLst>
          <pc:docMk/>
          <pc:sldMk cId="0" sldId="305"/>
        </pc:sldMkLst>
      </pc:sldChg>
      <pc:sldChg chg="addSp delSp modSp add del mod">
        <pc:chgData name="Jennifer Restrepo" userId="7220c11d080a6837" providerId="LiveId" clId="{A15F0C73-3B3B-4CE5-9830-8BCC8902F89E}" dt="2021-04-26T17:01:41.282" v="538" actId="47"/>
        <pc:sldMkLst>
          <pc:docMk/>
          <pc:sldMk cId="727873567" sldId="306"/>
        </pc:sldMkLst>
        <pc:spChg chg="del">
          <ac:chgData name="Jennifer Restrepo" userId="7220c11d080a6837" providerId="LiveId" clId="{A15F0C73-3B3B-4CE5-9830-8BCC8902F89E}" dt="2021-04-23T17:16:04.990" v="124" actId="478"/>
          <ac:spMkLst>
            <pc:docMk/>
            <pc:sldMk cId="727873567" sldId="306"/>
            <ac:spMk id="4" creationId="{19A91767-239B-4AF4-B566-8921CAC7945B}"/>
          </ac:spMkLst>
        </pc:spChg>
        <pc:spChg chg="del">
          <ac:chgData name="Jennifer Restrepo" userId="7220c11d080a6837" providerId="LiveId" clId="{A15F0C73-3B3B-4CE5-9830-8BCC8902F89E}" dt="2021-04-23T17:16:00.120" v="122" actId="478"/>
          <ac:spMkLst>
            <pc:docMk/>
            <pc:sldMk cId="727873567" sldId="306"/>
            <ac:spMk id="6" creationId="{F61FED7F-BD58-46D4-A0E6-ACC498B0CE01}"/>
          </ac:spMkLst>
        </pc:spChg>
        <pc:spChg chg="del">
          <ac:chgData name="Jennifer Restrepo" userId="7220c11d080a6837" providerId="LiveId" clId="{A15F0C73-3B3B-4CE5-9830-8BCC8902F89E}" dt="2021-04-23T17:15:57.811" v="121" actId="478"/>
          <ac:spMkLst>
            <pc:docMk/>
            <pc:sldMk cId="727873567" sldId="306"/>
            <ac:spMk id="7" creationId="{44F79F90-1801-4BD1-AE64-4D957AD795D6}"/>
          </ac:spMkLst>
        </pc:spChg>
        <pc:spChg chg="del">
          <ac:chgData name="Jennifer Restrepo" userId="7220c11d080a6837" providerId="LiveId" clId="{A15F0C73-3B3B-4CE5-9830-8BCC8902F89E}" dt="2021-04-23T17:16:02.401" v="123" actId="478"/>
          <ac:spMkLst>
            <pc:docMk/>
            <pc:sldMk cId="727873567" sldId="306"/>
            <ac:spMk id="8" creationId="{C950FD94-84A5-4C9C-A3EB-2B023573FA8E}"/>
          </ac:spMkLst>
        </pc:spChg>
        <pc:spChg chg="add mod">
          <ac:chgData name="Jennifer Restrepo" userId="7220c11d080a6837" providerId="LiveId" clId="{A15F0C73-3B3B-4CE5-9830-8BCC8902F89E}" dt="2021-04-23T17:20:01.168" v="177" actId="1076"/>
          <ac:spMkLst>
            <pc:docMk/>
            <pc:sldMk cId="727873567" sldId="306"/>
            <ac:spMk id="10" creationId="{EF4F6E2C-352F-4271-A2A9-90BEC6705031}"/>
          </ac:spMkLst>
        </pc:spChg>
        <pc:spChg chg="add mod">
          <ac:chgData name="Jennifer Restrepo" userId="7220c11d080a6837" providerId="LiveId" clId="{A15F0C73-3B3B-4CE5-9830-8BCC8902F89E}" dt="2021-04-23T17:19:48.352" v="173" actId="1076"/>
          <ac:spMkLst>
            <pc:docMk/>
            <pc:sldMk cId="727873567" sldId="306"/>
            <ac:spMk id="11" creationId="{38CCF63E-CCC6-46F2-BC3B-8882DC003A72}"/>
          </ac:spMkLst>
        </pc:spChg>
        <pc:spChg chg="add mod">
          <ac:chgData name="Jennifer Restrepo" userId="7220c11d080a6837" providerId="LiveId" clId="{A15F0C73-3B3B-4CE5-9830-8BCC8902F89E}" dt="2021-04-23T17:19:55.146" v="175" actId="1076"/>
          <ac:spMkLst>
            <pc:docMk/>
            <pc:sldMk cId="727873567" sldId="306"/>
            <ac:spMk id="12" creationId="{44323785-3952-4271-A4E1-BD1056C7C7DA}"/>
          </ac:spMkLst>
        </pc:spChg>
        <pc:spChg chg="add mod">
          <ac:chgData name="Jennifer Restrepo" userId="7220c11d080a6837" providerId="LiveId" clId="{A15F0C73-3B3B-4CE5-9830-8BCC8902F89E}" dt="2021-04-23T17:19:57.561" v="176" actId="1076"/>
          <ac:spMkLst>
            <pc:docMk/>
            <pc:sldMk cId="727873567" sldId="306"/>
            <ac:spMk id="13" creationId="{942E23CF-D98D-4A8F-8D74-700954E7B32E}"/>
          </ac:spMkLst>
        </pc:spChg>
        <pc:spChg chg="mod">
          <ac:chgData name="Jennifer Restrepo" userId="7220c11d080a6837" providerId="LiveId" clId="{A15F0C73-3B3B-4CE5-9830-8BCC8902F89E}" dt="2021-04-23T17:13:13.039" v="92" actId="1076"/>
          <ac:spMkLst>
            <pc:docMk/>
            <pc:sldMk cId="727873567" sldId="306"/>
            <ac:spMk id="6948" creationId="{00000000-0000-0000-0000-000000000000}"/>
          </ac:spMkLst>
        </pc:spChg>
        <pc:picChg chg="add mod">
          <ac:chgData name="Jennifer Restrepo" userId="7220c11d080a6837" providerId="LiveId" clId="{A15F0C73-3B3B-4CE5-9830-8BCC8902F89E}" dt="2021-04-23T17:19:18.422" v="166" actId="1076"/>
          <ac:picMkLst>
            <pc:docMk/>
            <pc:sldMk cId="727873567" sldId="306"/>
            <ac:picMk id="9" creationId="{40669386-27DB-4913-ABF1-323330159226}"/>
          </ac:picMkLst>
        </pc:picChg>
      </pc:sldChg>
      <pc:sldChg chg="addSp delSp modSp add del mod">
        <pc:chgData name="Jennifer Restrepo" userId="7220c11d080a6837" providerId="LiveId" clId="{A15F0C73-3B3B-4CE5-9830-8BCC8902F89E}" dt="2021-04-26T17:19:51.310" v="702" actId="47"/>
        <pc:sldMkLst>
          <pc:docMk/>
          <pc:sldMk cId="3517799270" sldId="307"/>
        </pc:sldMkLst>
        <pc:spChg chg="del">
          <ac:chgData name="Jennifer Restrepo" userId="7220c11d080a6837" providerId="LiveId" clId="{A15F0C73-3B3B-4CE5-9830-8BCC8902F89E}" dt="2021-04-23T17:20:35.094" v="195" actId="478"/>
          <ac:spMkLst>
            <pc:docMk/>
            <pc:sldMk cId="3517799270" sldId="307"/>
            <ac:spMk id="10" creationId="{EF4F6E2C-352F-4271-A2A9-90BEC6705031}"/>
          </ac:spMkLst>
        </pc:spChg>
        <pc:spChg chg="del">
          <ac:chgData name="Jennifer Restrepo" userId="7220c11d080a6837" providerId="LiveId" clId="{A15F0C73-3B3B-4CE5-9830-8BCC8902F89E}" dt="2021-04-23T17:20:35.094" v="195" actId="478"/>
          <ac:spMkLst>
            <pc:docMk/>
            <pc:sldMk cId="3517799270" sldId="307"/>
            <ac:spMk id="11" creationId="{38CCF63E-CCC6-46F2-BC3B-8882DC003A72}"/>
          </ac:spMkLst>
        </pc:spChg>
        <pc:spChg chg="del">
          <ac:chgData name="Jennifer Restrepo" userId="7220c11d080a6837" providerId="LiveId" clId="{A15F0C73-3B3B-4CE5-9830-8BCC8902F89E}" dt="2021-04-23T17:20:35.094" v="195" actId="478"/>
          <ac:spMkLst>
            <pc:docMk/>
            <pc:sldMk cId="3517799270" sldId="307"/>
            <ac:spMk id="12" creationId="{44323785-3952-4271-A4E1-BD1056C7C7DA}"/>
          </ac:spMkLst>
        </pc:spChg>
        <pc:spChg chg="del">
          <ac:chgData name="Jennifer Restrepo" userId="7220c11d080a6837" providerId="LiveId" clId="{A15F0C73-3B3B-4CE5-9830-8BCC8902F89E}" dt="2021-04-23T17:20:35.094" v="195" actId="478"/>
          <ac:spMkLst>
            <pc:docMk/>
            <pc:sldMk cId="3517799270" sldId="307"/>
            <ac:spMk id="13" creationId="{942E23CF-D98D-4A8F-8D74-700954E7B32E}"/>
          </ac:spMkLst>
        </pc:spChg>
        <pc:spChg chg="add mod">
          <ac:chgData name="Jennifer Restrepo" userId="7220c11d080a6837" providerId="LiveId" clId="{A15F0C73-3B3B-4CE5-9830-8BCC8902F89E}" dt="2021-04-23T17:23:40.814" v="205" actId="1076"/>
          <ac:spMkLst>
            <pc:docMk/>
            <pc:sldMk cId="3517799270" sldId="307"/>
            <ac:spMk id="14" creationId="{17FAA68D-F8C8-46C3-971C-82E87D974866}"/>
          </ac:spMkLst>
        </pc:spChg>
        <pc:spChg chg="add mod">
          <ac:chgData name="Jennifer Restrepo" userId="7220c11d080a6837" providerId="LiveId" clId="{A15F0C73-3B3B-4CE5-9830-8BCC8902F89E}" dt="2021-04-23T17:23:37.572" v="204" actId="1076"/>
          <ac:spMkLst>
            <pc:docMk/>
            <pc:sldMk cId="3517799270" sldId="307"/>
            <ac:spMk id="15" creationId="{5BF5E423-D6B3-42C5-8B75-6FD830DF16CE}"/>
          </ac:spMkLst>
        </pc:spChg>
        <pc:spChg chg="add mod">
          <ac:chgData name="Jennifer Restrepo" userId="7220c11d080a6837" providerId="LiveId" clId="{A15F0C73-3B3B-4CE5-9830-8BCC8902F89E}" dt="2021-04-23T17:23:26.006" v="199"/>
          <ac:spMkLst>
            <pc:docMk/>
            <pc:sldMk cId="3517799270" sldId="307"/>
            <ac:spMk id="16" creationId="{8C0DAED6-34DF-4CF0-A59C-5C0D196ECB17}"/>
          </ac:spMkLst>
        </pc:spChg>
        <pc:spChg chg="add mod">
          <ac:chgData name="Jennifer Restrepo" userId="7220c11d080a6837" providerId="LiveId" clId="{A15F0C73-3B3B-4CE5-9830-8BCC8902F89E}" dt="2021-04-23T17:24:12.418" v="208" actId="14100"/>
          <ac:spMkLst>
            <pc:docMk/>
            <pc:sldMk cId="3517799270" sldId="307"/>
            <ac:spMk id="17" creationId="{BC7573D1-47F1-4CBF-8C66-483519270176}"/>
          </ac:spMkLst>
        </pc:spChg>
        <pc:spChg chg="mod">
          <ac:chgData name="Jennifer Restrepo" userId="7220c11d080a6837" providerId="LiveId" clId="{A15F0C73-3B3B-4CE5-9830-8BCC8902F89E}" dt="2021-04-23T17:25:16.344" v="217" actId="20577"/>
          <ac:spMkLst>
            <pc:docMk/>
            <pc:sldMk cId="3517799270" sldId="307"/>
            <ac:spMk id="6948" creationId="{00000000-0000-0000-0000-000000000000}"/>
          </ac:spMkLst>
        </pc:spChg>
        <pc:picChg chg="del">
          <ac:chgData name="Jennifer Restrepo" userId="7220c11d080a6837" providerId="LiveId" clId="{A15F0C73-3B3B-4CE5-9830-8BCC8902F89E}" dt="2021-04-23T17:20:35.094" v="195" actId="478"/>
          <ac:picMkLst>
            <pc:docMk/>
            <pc:sldMk cId="3517799270" sldId="307"/>
            <ac:picMk id="9" creationId="{40669386-27DB-4913-ABF1-323330159226}"/>
          </ac:picMkLst>
        </pc:picChg>
      </pc:sldChg>
      <pc:sldChg chg="addSp delSp modSp add mod ord">
        <pc:chgData name="Jennifer Restrepo" userId="7220c11d080a6837" providerId="LiveId" clId="{A15F0C73-3B3B-4CE5-9830-8BCC8902F89E}" dt="2021-04-26T17:06:10.695" v="569" actId="20577"/>
        <pc:sldMkLst>
          <pc:docMk/>
          <pc:sldMk cId="1151470100" sldId="308"/>
        </pc:sldMkLst>
        <pc:spChg chg="add del mod">
          <ac:chgData name="Jennifer Restrepo" userId="7220c11d080a6837" providerId="LiveId" clId="{A15F0C73-3B3B-4CE5-9830-8BCC8902F89E}" dt="2021-04-25T22:29:00.680" v="235" actId="478"/>
          <ac:spMkLst>
            <pc:docMk/>
            <pc:sldMk cId="1151470100" sldId="308"/>
            <ac:spMk id="3" creationId="{36FD59F4-E58D-4FEC-BEE0-D4D0A1EB6ABD}"/>
          </ac:spMkLst>
        </pc:spChg>
        <pc:spChg chg="del">
          <ac:chgData name="Jennifer Restrepo" userId="7220c11d080a6837" providerId="LiveId" clId="{A15F0C73-3B3B-4CE5-9830-8BCC8902F89E}" dt="2021-04-25T22:28:53.682" v="233" actId="478"/>
          <ac:spMkLst>
            <pc:docMk/>
            <pc:sldMk cId="1151470100" sldId="308"/>
            <ac:spMk id="4" creationId="{19A91767-239B-4AF4-B566-8921CAC7945B}"/>
          </ac:spMkLst>
        </pc:spChg>
        <pc:spChg chg="add mod">
          <ac:chgData name="Jennifer Restrepo" userId="7220c11d080a6837" providerId="LiveId" clId="{A15F0C73-3B3B-4CE5-9830-8BCC8902F89E}" dt="2021-04-26T17:05:58.099" v="554" actId="1076"/>
          <ac:spMkLst>
            <pc:docMk/>
            <pc:sldMk cId="1151470100" sldId="308"/>
            <ac:spMk id="6" creationId="{32888BEB-7EE7-4E76-B34A-303CCB6AE611}"/>
          </ac:spMkLst>
        </pc:spChg>
        <pc:spChg chg="del">
          <ac:chgData name="Jennifer Restrepo" userId="7220c11d080a6837" providerId="LiveId" clId="{A15F0C73-3B3B-4CE5-9830-8BCC8902F89E}" dt="2021-04-25T22:28:53.682" v="233" actId="478"/>
          <ac:spMkLst>
            <pc:docMk/>
            <pc:sldMk cId="1151470100" sldId="308"/>
            <ac:spMk id="6" creationId="{F61FED7F-BD58-46D4-A0E6-ACC498B0CE01}"/>
          </ac:spMkLst>
        </pc:spChg>
        <pc:spChg chg="del">
          <ac:chgData name="Jennifer Restrepo" userId="7220c11d080a6837" providerId="LiveId" clId="{A15F0C73-3B3B-4CE5-9830-8BCC8902F89E}" dt="2021-04-25T22:28:53.682" v="233" actId="478"/>
          <ac:spMkLst>
            <pc:docMk/>
            <pc:sldMk cId="1151470100" sldId="308"/>
            <ac:spMk id="7" creationId="{44F79F90-1801-4BD1-AE64-4D957AD795D6}"/>
          </ac:spMkLst>
        </pc:spChg>
        <pc:spChg chg="add mod">
          <ac:chgData name="Jennifer Restrepo" userId="7220c11d080a6837" providerId="LiveId" clId="{A15F0C73-3B3B-4CE5-9830-8BCC8902F89E}" dt="2021-04-26T17:06:10.695" v="569" actId="20577"/>
          <ac:spMkLst>
            <pc:docMk/>
            <pc:sldMk cId="1151470100" sldId="308"/>
            <ac:spMk id="7" creationId="{8A1A240D-BD77-4316-88B4-E7E01AEA415D}"/>
          </ac:spMkLst>
        </pc:spChg>
        <pc:spChg chg="del">
          <ac:chgData name="Jennifer Restrepo" userId="7220c11d080a6837" providerId="LiveId" clId="{A15F0C73-3B3B-4CE5-9830-8BCC8902F89E}" dt="2021-04-25T22:28:53.682" v="233" actId="478"/>
          <ac:spMkLst>
            <pc:docMk/>
            <pc:sldMk cId="1151470100" sldId="308"/>
            <ac:spMk id="8" creationId="{C950FD94-84A5-4C9C-A3EB-2B023573FA8E}"/>
          </ac:spMkLst>
        </pc:spChg>
        <pc:spChg chg="add mod">
          <ac:chgData name="Jennifer Restrepo" userId="7220c11d080a6837" providerId="LiveId" clId="{A15F0C73-3B3B-4CE5-9830-8BCC8902F89E}" dt="2021-04-26T13:24:09.056" v="479" actId="21"/>
          <ac:spMkLst>
            <pc:docMk/>
            <pc:sldMk cId="1151470100" sldId="308"/>
            <ac:spMk id="10" creationId="{7FD6DABB-5BBA-4AD4-9D75-EA6B3EC634BD}"/>
          </ac:spMkLst>
        </pc:spChg>
        <pc:spChg chg="add mod">
          <ac:chgData name="Jennifer Restrepo" userId="7220c11d080a6837" providerId="LiveId" clId="{A15F0C73-3B3B-4CE5-9830-8BCC8902F89E}" dt="2021-04-25T22:29:55.066" v="266" actId="1076"/>
          <ac:spMkLst>
            <pc:docMk/>
            <pc:sldMk cId="1151470100" sldId="308"/>
            <ac:spMk id="11" creationId="{10FBB2C6-72A5-47F5-82DD-C24175D0E8C0}"/>
          </ac:spMkLst>
        </pc:spChg>
        <pc:spChg chg="add mod">
          <ac:chgData name="Jennifer Restrepo" userId="7220c11d080a6837" providerId="LiveId" clId="{A15F0C73-3B3B-4CE5-9830-8BCC8902F89E}" dt="2021-04-25T22:30:18.312" v="279" actId="20577"/>
          <ac:spMkLst>
            <pc:docMk/>
            <pc:sldMk cId="1151470100" sldId="308"/>
            <ac:spMk id="13" creationId="{EADC9BF0-77ED-434E-9887-8317AEDE639E}"/>
          </ac:spMkLst>
        </pc:spChg>
        <pc:spChg chg="del">
          <ac:chgData name="Jennifer Restrepo" userId="7220c11d080a6837" providerId="LiveId" clId="{A15F0C73-3B3B-4CE5-9830-8BCC8902F89E}" dt="2021-04-25T22:28:56.854" v="234" actId="478"/>
          <ac:spMkLst>
            <pc:docMk/>
            <pc:sldMk cId="1151470100" sldId="308"/>
            <ac:spMk id="6948" creationId="{00000000-0000-0000-0000-000000000000}"/>
          </ac:spMkLst>
        </pc:spChg>
      </pc:sldChg>
      <pc:sldChg chg="addSp delSp modSp add del mod">
        <pc:chgData name="Jennifer Restrepo" userId="7220c11d080a6837" providerId="LiveId" clId="{A15F0C73-3B3B-4CE5-9830-8BCC8902F89E}" dt="2021-04-26T17:19:43.103" v="701" actId="47"/>
        <pc:sldMkLst>
          <pc:docMk/>
          <pc:sldMk cId="1787825340" sldId="309"/>
        </pc:sldMkLst>
        <pc:spChg chg="del">
          <ac:chgData name="Jennifer Restrepo" userId="7220c11d080a6837" providerId="LiveId" clId="{A15F0C73-3B3B-4CE5-9830-8BCC8902F89E}" dt="2021-04-25T22:34:58.538" v="305" actId="478"/>
          <ac:spMkLst>
            <pc:docMk/>
            <pc:sldMk cId="1787825340" sldId="309"/>
            <ac:spMk id="2" creationId="{39029688-13A7-4031-8D18-85651792DAD7}"/>
          </ac:spMkLst>
        </pc:spChg>
        <pc:spChg chg="del">
          <ac:chgData name="Jennifer Restrepo" userId="7220c11d080a6837" providerId="LiveId" clId="{A15F0C73-3B3B-4CE5-9830-8BCC8902F89E}" dt="2021-04-25T22:34:55.248" v="304" actId="478"/>
          <ac:spMkLst>
            <pc:docMk/>
            <pc:sldMk cId="1787825340" sldId="309"/>
            <ac:spMk id="4" creationId="{7455F9EF-D716-4F43-AB56-D3162F61E442}"/>
          </ac:spMkLst>
        </pc:spChg>
        <pc:spChg chg="add mod">
          <ac:chgData name="Jennifer Restrepo" userId="7220c11d080a6837" providerId="LiveId" clId="{A15F0C73-3B3B-4CE5-9830-8BCC8902F89E}" dt="2021-04-25T22:35:42.385" v="316" actId="20577"/>
          <ac:spMkLst>
            <pc:docMk/>
            <pc:sldMk cId="1787825340" sldId="309"/>
            <ac:spMk id="9" creationId="{8E798DFE-9580-430B-AA96-B637EF4304BE}"/>
          </ac:spMkLst>
        </pc:spChg>
        <pc:spChg chg="add mod">
          <ac:chgData name="Jennifer Restrepo" userId="7220c11d080a6837" providerId="LiveId" clId="{A15F0C73-3B3B-4CE5-9830-8BCC8902F89E}" dt="2021-04-25T22:36:09.338" v="340" actId="207"/>
          <ac:spMkLst>
            <pc:docMk/>
            <pc:sldMk cId="1787825340" sldId="309"/>
            <ac:spMk id="10" creationId="{1AA67883-AAAB-4872-8FC2-50C87E5507B9}"/>
          </ac:spMkLst>
        </pc:spChg>
        <pc:spChg chg="add mod">
          <ac:chgData name="Jennifer Restrepo" userId="7220c11d080a6837" providerId="LiveId" clId="{A15F0C73-3B3B-4CE5-9830-8BCC8902F89E}" dt="2021-04-26T17:03:27.160" v="549" actId="1076"/>
          <ac:spMkLst>
            <pc:docMk/>
            <pc:sldMk cId="1787825340" sldId="309"/>
            <ac:spMk id="11" creationId="{549D87B6-87BF-4DE4-B677-1E1360BFD12C}"/>
          </ac:spMkLst>
        </pc:spChg>
        <pc:spChg chg="add mod">
          <ac:chgData name="Jennifer Restrepo" userId="7220c11d080a6837" providerId="LiveId" clId="{A15F0C73-3B3B-4CE5-9830-8BCC8902F89E}" dt="2021-04-26T13:32:39.211" v="508" actId="20577"/>
          <ac:spMkLst>
            <pc:docMk/>
            <pc:sldMk cId="1787825340" sldId="309"/>
            <ac:spMk id="12" creationId="{B30DB54C-7EB1-48A3-A838-96C90ABF29DA}"/>
          </ac:spMkLst>
        </pc:spChg>
        <pc:spChg chg="add del mod">
          <ac:chgData name="Jennifer Restrepo" userId="7220c11d080a6837" providerId="LiveId" clId="{A15F0C73-3B3B-4CE5-9830-8BCC8902F89E}" dt="2021-04-26T13:30:08.397" v="498" actId="478"/>
          <ac:spMkLst>
            <pc:docMk/>
            <pc:sldMk cId="1787825340" sldId="309"/>
            <ac:spMk id="13" creationId="{F7547C8D-3D0B-4ED3-A68F-E15C821F0F18}"/>
          </ac:spMkLst>
        </pc:spChg>
        <pc:spChg chg="add del mod">
          <ac:chgData name="Jennifer Restrepo" userId="7220c11d080a6837" providerId="LiveId" clId="{A15F0C73-3B3B-4CE5-9830-8BCC8902F89E}" dt="2021-04-26T13:32:52.170" v="510" actId="478"/>
          <ac:spMkLst>
            <pc:docMk/>
            <pc:sldMk cId="1787825340" sldId="309"/>
            <ac:spMk id="14" creationId="{7421CDB2-6D93-4567-8032-E4CD15D09D0B}"/>
          </ac:spMkLst>
        </pc:spChg>
        <pc:spChg chg="add del mod">
          <ac:chgData name="Jennifer Restrepo" userId="7220c11d080a6837" providerId="LiveId" clId="{A15F0C73-3B3B-4CE5-9830-8BCC8902F89E}" dt="2021-04-26T17:03:44.502" v="551" actId="478"/>
          <ac:spMkLst>
            <pc:docMk/>
            <pc:sldMk cId="1787825340" sldId="309"/>
            <ac:spMk id="15" creationId="{FE1A63F7-D804-4F80-834F-B1374FAD9535}"/>
          </ac:spMkLst>
        </pc:spChg>
        <pc:spChg chg="add del mod">
          <ac:chgData name="Jennifer Restrepo" userId="7220c11d080a6837" providerId="LiveId" clId="{A15F0C73-3B3B-4CE5-9830-8BCC8902F89E}" dt="2021-04-26T17:10:24.114" v="602" actId="478"/>
          <ac:spMkLst>
            <pc:docMk/>
            <pc:sldMk cId="1787825340" sldId="309"/>
            <ac:spMk id="16" creationId="{CAE6C9CF-7E4D-49E5-960A-054AF9E5549C}"/>
          </ac:spMkLst>
        </pc:spChg>
        <pc:spChg chg="add mod">
          <ac:chgData name="Jennifer Restrepo" userId="7220c11d080a6837" providerId="LiveId" clId="{A15F0C73-3B3B-4CE5-9830-8BCC8902F89E}" dt="2021-04-26T13:33:01.856" v="523" actId="20577"/>
          <ac:spMkLst>
            <pc:docMk/>
            <pc:sldMk cId="1787825340" sldId="309"/>
            <ac:spMk id="17" creationId="{8139164B-78DB-4786-A966-AEE0205FBEA8}"/>
          </ac:spMkLst>
        </pc:spChg>
        <pc:spChg chg="del mod">
          <ac:chgData name="Jennifer Restrepo" userId="7220c11d080a6837" providerId="LiveId" clId="{A15F0C73-3B3B-4CE5-9830-8BCC8902F89E}" dt="2021-04-25T22:35:46.817" v="317" actId="21"/>
          <ac:spMkLst>
            <pc:docMk/>
            <pc:sldMk cId="1787825340" sldId="309"/>
            <ac:spMk id="6968" creationId="{00000000-0000-0000-0000-000000000000}"/>
          </ac:spMkLst>
        </pc:spChg>
        <pc:picChg chg="del">
          <ac:chgData name="Jennifer Restrepo" userId="7220c11d080a6837" providerId="LiveId" clId="{A15F0C73-3B3B-4CE5-9830-8BCC8902F89E}" dt="2021-04-25T22:35:00.354" v="306" actId="478"/>
          <ac:picMkLst>
            <pc:docMk/>
            <pc:sldMk cId="1787825340" sldId="309"/>
            <ac:picMk id="3" creationId="{76AAC8FA-A3B0-4E92-AE34-EEC582F2D22C}"/>
          </ac:picMkLst>
        </pc:picChg>
        <pc:picChg chg="add del mod modCrop">
          <ac:chgData name="Jennifer Restrepo" userId="7220c11d080a6837" providerId="LiveId" clId="{A15F0C73-3B3B-4CE5-9830-8BCC8902F89E}" dt="2021-04-26T17:10:26.039" v="603" actId="478"/>
          <ac:picMkLst>
            <pc:docMk/>
            <pc:sldMk cId="1787825340" sldId="309"/>
            <ac:picMk id="7" creationId="{B7541163-44E5-477A-8C78-E23E273A14C1}"/>
          </ac:picMkLst>
        </pc:picChg>
        <pc:cxnChg chg="del mod">
          <ac:chgData name="Jennifer Restrepo" userId="7220c11d080a6837" providerId="LiveId" clId="{A15F0C73-3B3B-4CE5-9830-8BCC8902F89E}" dt="2021-04-25T22:34:58.538" v="305" actId="478"/>
          <ac:cxnSpMkLst>
            <pc:docMk/>
            <pc:sldMk cId="1787825340" sldId="309"/>
            <ac:cxnSpMk id="5" creationId="{F016746D-4BAE-45AB-AC0F-C12448421156}"/>
          </ac:cxnSpMkLst>
        </pc:cxnChg>
      </pc:sldChg>
      <pc:sldChg chg="addSp delSp modSp add mod ord">
        <pc:chgData name="Jennifer Restrepo" userId="7220c11d080a6837" providerId="LiveId" clId="{A15F0C73-3B3B-4CE5-9830-8BCC8902F89E}" dt="2021-04-26T17:03:15.601" v="548" actId="1076"/>
        <pc:sldMkLst>
          <pc:docMk/>
          <pc:sldMk cId="1321833309" sldId="310"/>
        </pc:sldMkLst>
        <pc:spChg chg="add del mod">
          <ac:chgData name="Jennifer Restrepo" userId="7220c11d080a6837" providerId="LiveId" clId="{A15F0C73-3B3B-4CE5-9830-8BCC8902F89E}" dt="2021-04-25T22:41:39.246" v="431" actId="478"/>
          <ac:spMkLst>
            <pc:docMk/>
            <pc:sldMk cId="1321833309" sldId="310"/>
            <ac:spMk id="3" creationId="{38379F35-5595-4EEE-9494-3141707E4867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9" creationId="{8E798DFE-9580-430B-AA96-B637EF4304BE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0" creationId="{1AA67883-AAAB-4872-8FC2-50C87E5507B9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1" creationId="{549D87B6-87BF-4DE4-B677-1E1360BFD12C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3" creationId="{F7547C8D-3D0B-4ED3-A68F-E15C821F0F18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4" creationId="{7421CDB2-6D93-4567-8032-E4CD15D09D0B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5" creationId="{FE1A63F7-D804-4F80-834F-B1374FAD9535}"/>
          </ac:spMkLst>
        </pc:spChg>
        <pc:spChg chg="del">
          <ac:chgData name="Jennifer Restrepo" userId="7220c11d080a6837" providerId="LiveId" clId="{A15F0C73-3B3B-4CE5-9830-8BCC8902F89E}" dt="2021-04-25T22:41:35.830" v="430" actId="478"/>
          <ac:spMkLst>
            <pc:docMk/>
            <pc:sldMk cId="1321833309" sldId="310"/>
            <ac:spMk id="16" creationId="{CAE6C9CF-7E4D-49E5-960A-054AF9E5549C}"/>
          </ac:spMkLst>
        </pc:spChg>
        <pc:spChg chg="add mod">
          <ac:chgData name="Jennifer Restrepo" userId="7220c11d080a6837" providerId="LiveId" clId="{A15F0C73-3B3B-4CE5-9830-8BCC8902F89E}" dt="2021-04-26T17:03:15.601" v="548" actId="1076"/>
          <ac:spMkLst>
            <pc:docMk/>
            <pc:sldMk cId="1321833309" sldId="310"/>
            <ac:spMk id="17" creationId="{821607DA-141A-41BF-9F95-7F5EE6CB89FA}"/>
          </ac:spMkLst>
        </pc:spChg>
        <pc:picChg chg="add mod modCrop">
          <ac:chgData name="Jennifer Restrepo" userId="7220c11d080a6837" providerId="LiveId" clId="{A15F0C73-3B3B-4CE5-9830-8BCC8902F89E}" dt="2021-04-26T17:03:12.178" v="547" actId="1076"/>
          <ac:picMkLst>
            <pc:docMk/>
            <pc:sldMk cId="1321833309" sldId="310"/>
            <ac:picMk id="5" creationId="{60923EDE-A318-406B-BF5E-87472CAB14B4}"/>
          </ac:picMkLst>
        </pc:picChg>
        <pc:picChg chg="del">
          <ac:chgData name="Jennifer Restrepo" userId="7220c11d080a6837" providerId="LiveId" clId="{A15F0C73-3B3B-4CE5-9830-8BCC8902F89E}" dt="2021-04-25T22:41:40.758" v="432" actId="478"/>
          <ac:picMkLst>
            <pc:docMk/>
            <pc:sldMk cId="1321833309" sldId="310"/>
            <ac:picMk id="7" creationId="{B7541163-44E5-477A-8C78-E23E273A14C1}"/>
          </ac:picMkLst>
        </pc:picChg>
      </pc:sldChg>
      <pc:sldChg chg="addSp delSp modSp add mod ord">
        <pc:chgData name="Jennifer Restrepo" userId="7220c11d080a6837" providerId="LiveId" clId="{A15F0C73-3B3B-4CE5-9830-8BCC8902F89E}" dt="2021-04-26T17:19:39.217" v="700" actId="478"/>
        <pc:sldMkLst>
          <pc:docMk/>
          <pc:sldMk cId="110907104" sldId="311"/>
        </pc:sldMkLst>
        <pc:spChg chg="add del mod">
          <ac:chgData name="Jennifer Restrepo" userId="7220c11d080a6837" providerId="LiveId" clId="{A15F0C73-3B3B-4CE5-9830-8BCC8902F89E}" dt="2021-04-26T17:19:39.217" v="700" actId="478"/>
          <ac:spMkLst>
            <pc:docMk/>
            <pc:sldMk cId="110907104" sldId="311"/>
            <ac:spMk id="14" creationId="{0BB79B3F-DE57-4DC3-B9A2-13B8050BB695}"/>
          </ac:spMkLst>
        </pc:spChg>
        <pc:spChg chg="del mod">
          <ac:chgData name="Jennifer Restrepo" userId="7220c11d080a6837" providerId="LiveId" clId="{A15F0C73-3B3B-4CE5-9830-8BCC8902F89E}" dt="2021-04-26T17:19:18.091" v="695" actId="478"/>
          <ac:spMkLst>
            <pc:docMk/>
            <pc:sldMk cId="110907104" sldId="311"/>
            <ac:spMk id="15" creationId="{FE1A63F7-D804-4F80-834F-B1374FAD9535}"/>
          </ac:spMkLst>
        </pc:spChg>
        <pc:spChg chg="del">
          <ac:chgData name="Jennifer Restrepo" userId="7220c11d080a6837" providerId="LiveId" clId="{A15F0C73-3B3B-4CE5-9830-8BCC8902F89E}" dt="2021-04-26T17:19:39.217" v="700" actId="478"/>
          <ac:spMkLst>
            <pc:docMk/>
            <pc:sldMk cId="110907104" sldId="311"/>
            <ac:spMk id="16" creationId="{CAE6C9CF-7E4D-49E5-960A-054AF9E5549C}"/>
          </ac:spMkLst>
        </pc:spChg>
        <pc:spChg chg="del mod">
          <ac:chgData name="Jennifer Restrepo" userId="7220c11d080a6837" providerId="LiveId" clId="{A15F0C73-3B3B-4CE5-9830-8BCC8902F89E}" dt="2021-04-26T17:19:39.217" v="700" actId="478"/>
          <ac:spMkLst>
            <pc:docMk/>
            <pc:sldMk cId="110907104" sldId="311"/>
            <ac:spMk id="17" creationId="{8139164B-78DB-4786-A966-AEE0205FBEA8}"/>
          </ac:spMkLst>
        </pc:spChg>
        <pc:picChg chg="add mod ord">
          <ac:chgData name="Jennifer Restrepo" userId="7220c11d080a6837" providerId="LiveId" clId="{A15F0C73-3B3B-4CE5-9830-8BCC8902F89E}" dt="2021-04-26T17:18:44.509" v="688" actId="1076"/>
          <ac:picMkLst>
            <pc:docMk/>
            <pc:sldMk cId="110907104" sldId="311"/>
            <ac:picMk id="2" creationId="{C2707385-C8D5-49F4-90FD-7EA4ECF3BE8A}"/>
          </ac:picMkLst>
        </pc:picChg>
        <pc:picChg chg="add del mod modCrop">
          <ac:chgData name="Jennifer Restrepo" userId="7220c11d080a6837" providerId="LiveId" clId="{A15F0C73-3B3B-4CE5-9830-8BCC8902F89E}" dt="2021-04-26T17:14:28.426" v="680" actId="478"/>
          <ac:picMkLst>
            <pc:docMk/>
            <pc:sldMk cId="110907104" sldId="311"/>
            <ac:picMk id="3" creationId="{0AAE75A8-9640-4543-8EC2-FEA840427A94}"/>
          </ac:picMkLst>
        </pc:picChg>
        <pc:picChg chg="del">
          <ac:chgData name="Jennifer Restrepo" userId="7220c11d080a6837" providerId="LiveId" clId="{A15F0C73-3B3B-4CE5-9830-8BCC8902F89E}" dt="2021-04-26T13:41:54.556" v="529" actId="478"/>
          <ac:picMkLst>
            <pc:docMk/>
            <pc:sldMk cId="110907104" sldId="311"/>
            <ac:picMk id="7" creationId="{B7541163-44E5-477A-8C78-E23E273A14C1}"/>
          </ac:picMkLst>
        </pc:picChg>
        <pc:picChg chg="add del mod ord">
          <ac:chgData name="Jennifer Restrepo" userId="7220c11d080a6837" providerId="LiveId" clId="{A15F0C73-3B3B-4CE5-9830-8BCC8902F89E}" dt="2021-04-26T17:19:34.143" v="699" actId="478"/>
          <ac:picMkLst>
            <pc:docMk/>
            <pc:sldMk cId="110907104" sldId="311"/>
            <ac:picMk id="13" creationId="{793F637A-79A5-497C-90A4-5119367CB81A}"/>
          </ac:picMkLst>
        </pc:picChg>
      </pc:sldChg>
      <pc:sldChg chg="addSp">
        <pc:chgData name="Jennifer Restrepo" userId="7220c11d080a6837" providerId="LiveId" clId="{A15F0C73-3B3B-4CE5-9830-8BCC8902F89E}" dt="2021-04-26T17:09:30.778" v="572"/>
        <pc:sldMkLst>
          <pc:docMk/>
          <pc:sldMk cId="2234419762" sldId="312"/>
        </pc:sldMkLst>
        <pc:picChg chg="add">
          <ac:chgData name="Jennifer Restrepo" userId="7220c11d080a6837" providerId="LiveId" clId="{A15F0C73-3B3B-4CE5-9830-8BCC8902F89E}" dt="2021-04-26T17:09:30.778" v="572"/>
          <ac:picMkLst>
            <pc:docMk/>
            <pc:sldMk cId="2234419762" sldId="312"/>
            <ac:picMk id="1026" creationId="{F4D818BD-432B-4203-AF89-56B4EBD114C3}"/>
          </ac:picMkLst>
        </pc:picChg>
      </pc:sldChg>
      <pc:sldChg chg="addSp delSp modSp add del mod ord">
        <pc:chgData name="Jennifer Restrepo" userId="7220c11d080a6837" providerId="LiveId" clId="{A15F0C73-3B3B-4CE5-9830-8BCC8902F89E}" dt="2021-04-26T17:17:39.149" v="682"/>
        <pc:sldMkLst>
          <pc:docMk/>
          <pc:sldMk cId="3615608547" sldId="312"/>
        </pc:sldMkLst>
        <pc:spChg chg="add mod">
          <ac:chgData name="Jennifer Restrepo" userId="7220c11d080a6837" providerId="LiveId" clId="{A15F0C73-3B3B-4CE5-9830-8BCC8902F89E}" dt="2021-04-26T17:10:09.657" v="601" actId="13926"/>
          <ac:spMkLst>
            <pc:docMk/>
            <pc:sldMk cId="3615608547" sldId="312"/>
            <ac:spMk id="3" creationId="{45C13ACB-A251-4A53-957D-51FA8C1F43B5}"/>
          </ac:spMkLst>
        </pc:spChg>
        <pc:spChg chg="del">
          <ac:chgData name="Jennifer Restrepo" userId="7220c11d080a6837" providerId="LiveId" clId="{A15F0C73-3B3B-4CE5-9830-8BCC8902F89E}" dt="2021-04-26T17:09:28.483" v="571" actId="478"/>
          <ac:spMkLst>
            <pc:docMk/>
            <pc:sldMk cId="3615608547" sldId="312"/>
            <ac:spMk id="17" creationId="{821607DA-141A-41BF-9F95-7F5EE6CB89FA}"/>
          </ac:spMkLst>
        </pc:spChg>
        <pc:picChg chg="del">
          <ac:chgData name="Jennifer Restrepo" userId="7220c11d080a6837" providerId="LiveId" clId="{A15F0C73-3B3B-4CE5-9830-8BCC8902F89E}" dt="2021-04-26T17:09:28.483" v="571" actId="478"/>
          <ac:picMkLst>
            <pc:docMk/>
            <pc:sldMk cId="3615608547" sldId="312"/>
            <ac:picMk id="5" creationId="{60923EDE-A318-406B-BF5E-87472CAB14B4}"/>
          </ac:picMkLst>
        </pc:picChg>
        <pc:picChg chg="mod">
          <ac:chgData name="Jennifer Restrepo" userId="7220c11d080a6837" providerId="LiveId" clId="{A15F0C73-3B3B-4CE5-9830-8BCC8902F89E}" dt="2021-04-26T17:09:48.819" v="579" actId="1076"/>
          <ac:picMkLst>
            <pc:docMk/>
            <pc:sldMk cId="3615608547" sldId="312"/>
            <ac:picMk id="1026" creationId="{F4D818BD-432B-4203-AF89-56B4EBD114C3}"/>
          </ac:picMkLst>
        </pc:picChg>
      </pc:sldChg>
      <pc:sldMasterChg chg="delSldLayout">
        <pc:chgData name="Jennifer Restrepo" userId="7220c11d080a6837" providerId="LiveId" clId="{A15F0C73-3B3B-4CE5-9830-8BCC8902F89E}" dt="2021-04-26T17:20:11.327" v="745" actId="47"/>
        <pc:sldMasterMkLst>
          <pc:docMk/>
          <pc:sldMasterMk cId="0" sldId="2147483681"/>
        </pc:sldMasterMkLst>
        <pc:sldLayoutChg chg="del">
          <pc:chgData name="Jennifer Restrepo" userId="7220c11d080a6837" providerId="LiveId" clId="{A15F0C73-3B3B-4CE5-9830-8BCC8902F89E}" dt="2021-04-26T17:20:04.040" v="727" actId="47"/>
          <pc:sldLayoutMkLst>
            <pc:docMk/>
            <pc:sldMasterMk cId="0" sldId="2147483681"/>
            <pc:sldLayoutMk cId="0" sldId="2147483651"/>
          </pc:sldLayoutMkLst>
        </pc:sldLayoutChg>
        <pc:sldLayoutChg chg="del">
          <pc:chgData name="Jennifer Restrepo" userId="7220c11d080a6837" providerId="LiveId" clId="{A15F0C73-3B3B-4CE5-9830-8BCC8902F89E}" dt="2021-04-26T17:20:10.123" v="743" actId="47"/>
          <pc:sldLayoutMkLst>
            <pc:docMk/>
            <pc:sldMasterMk cId="0" sldId="2147483681"/>
            <pc:sldLayoutMk cId="0" sldId="2147483652"/>
          </pc:sldLayoutMkLst>
        </pc:sldLayoutChg>
        <pc:sldLayoutChg chg="del">
          <pc:chgData name="Jennifer Restrepo" userId="7220c11d080a6837" providerId="LiveId" clId="{A15F0C73-3B3B-4CE5-9830-8BCC8902F89E}" dt="2021-04-26T17:20:11.327" v="745" actId="47"/>
          <pc:sldLayoutMkLst>
            <pc:docMk/>
            <pc:sldMasterMk cId="0" sldId="2147483681"/>
            <pc:sldLayoutMk cId="0" sldId="2147483653"/>
          </pc:sldLayoutMkLst>
        </pc:sldLayoutChg>
        <pc:sldLayoutChg chg="del">
          <pc:chgData name="Jennifer Restrepo" userId="7220c11d080a6837" providerId="LiveId" clId="{A15F0C73-3B3B-4CE5-9830-8BCC8902F89E}" dt="2021-04-26T17:20:06.891" v="735" actId="47"/>
          <pc:sldLayoutMkLst>
            <pc:docMk/>
            <pc:sldMasterMk cId="0" sldId="2147483681"/>
            <pc:sldLayoutMk cId="0" sldId="2147483654"/>
          </pc:sldLayoutMkLst>
        </pc:sldLayoutChg>
        <pc:sldLayoutChg chg="del">
          <pc:chgData name="Jennifer Restrepo" userId="7220c11d080a6837" providerId="LiveId" clId="{A15F0C73-3B3B-4CE5-9830-8BCC8902F89E}" dt="2021-04-26T17:20:04.992" v="730" actId="47"/>
          <pc:sldLayoutMkLst>
            <pc:docMk/>
            <pc:sldMasterMk cId="0" sldId="2147483681"/>
            <pc:sldLayoutMk cId="0" sldId="2147483656"/>
          </pc:sldLayoutMkLst>
        </pc:sldLayoutChg>
        <pc:sldLayoutChg chg="del">
          <pc:chgData name="Jennifer Restrepo" userId="7220c11d080a6837" providerId="LiveId" clId="{A15F0C73-3B3B-4CE5-9830-8BCC8902F89E}" dt="2021-04-26T17:20:05.643" v="731" actId="47"/>
          <pc:sldLayoutMkLst>
            <pc:docMk/>
            <pc:sldMasterMk cId="0" sldId="2147483681"/>
            <pc:sldLayoutMk cId="0" sldId="2147483657"/>
          </pc:sldLayoutMkLst>
        </pc:sldLayoutChg>
        <pc:sldLayoutChg chg="del">
          <pc:chgData name="Jennifer Restrepo" userId="7220c11d080a6837" providerId="LiveId" clId="{A15F0C73-3B3B-4CE5-9830-8BCC8902F89E}" dt="2021-04-26T17:20:04.683" v="729" actId="47"/>
          <pc:sldLayoutMkLst>
            <pc:docMk/>
            <pc:sldMasterMk cId="0" sldId="2147483681"/>
            <pc:sldLayoutMk cId="0" sldId="2147483661"/>
          </pc:sldLayoutMkLst>
        </pc:sldLayoutChg>
        <pc:sldLayoutChg chg="del">
          <pc:chgData name="Jennifer Restrepo" userId="7220c11d080a6837" providerId="LiveId" clId="{A15F0C73-3B3B-4CE5-9830-8BCC8902F89E}" dt="2021-04-26T17:20:04.332" v="728" actId="47"/>
          <pc:sldLayoutMkLst>
            <pc:docMk/>
            <pc:sldMasterMk cId="0" sldId="2147483681"/>
            <pc:sldLayoutMk cId="0" sldId="2147483662"/>
          </pc:sldLayoutMkLst>
        </pc:sldLayoutChg>
        <pc:sldLayoutChg chg="del">
          <pc:chgData name="Jennifer Restrepo" userId="7220c11d080a6837" providerId="LiveId" clId="{A15F0C73-3B3B-4CE5-9830-8BCC8902F89E}" dt="2021-04-26T17:20:07.263" v="736" actId="47"/>
          <pc:sldLayoutMkLst>
            <pc:docMk/>
            <pc:sldMasterMk cId="0" sldId="2147483681"/>
            <pc:sldLayoutMk cId="0" sldId="2147483663"/>
          </pc:sldLayoutMkLst>
        </pc:sldLayoutChg>
        <pc:sldLayoutChg chg="del">
          <pc:chgData name="Jennifer Restrepo" userId="7220c11d080a6837" providerId="LiveId" clId="{A15F0C73-3B3B-4CE5-9830-8BCC8902F89E}" dt="2021-04-26T17:20:05.820" v="732" actId="47"/>
          <pc:sldLayoutMkLst>
            <pc:docMk/>
            <pc:sldMasterMk cId="0" sldId="2147483681"/>
            <pc:sldLayoutMk cId="0" sldId="2147483664"/>
          </pc:sldLayoutMkLst>
        </pc:sldLayoutChg>
        <pc:sldLayoutChg chg="del">
          <pc:chgData name="Jennifer Restrepo" userId="7220c11d080a6837" providerId="LiveId" clId="{A15F0C73-3B3B-4CE5-9830-8BCC8902F89E}" dt="2021-04-26T17:20:09.824" v="742" actId="47"/>
          <pc:sldLayoutMkLst>
            <pc:docMk/>
            <pc:sldMasterMk cId="0" sldId="2147483681"/>
            <pc:sldLayoutMk cId="0" sldId="2147483665"/>
          </pc:sldLayoutMkLst>
        </pc:sldLayoutChg>
        <pc:sldLayoutChg chg="del">
          <pc:chgData name="Jennifer Restrepo" userId="7220c11d080a6837" providerId="LiveId" clId="{A15F0C73-3B3B-4CE5-9830-8BCC8902F89E}" dt="2021-04-26T17:20:10.697" v="744" actId="47"/>
          <pc:sldLayoutMkLst>
            <pc:docMk/>
            <pc:sldMasterMk cId="0" sldId="2147483681"/>
            <pc:sldLayoutMk cId="0" sldId="2147483667"/>
          </pc:sldLayoutMkLst>
        </pc:sldLayoutChg>
        <pc:sldLayoutChg chg="del">
          <pc:chgData name="Jennifer Restrepo" userId="7220c11d080a6837" providerId="LiveId" clId="{A15F0C73-3B3B-4CE5-9830-8BCC8902F89E}" dt="2021-04-26T17:20:08.760" v="739" actId="47"/>
          <pc:sldLayoutMkLst>
            <pc:docMk/>
            <pc:sldMasterMk cId="0" sldId="2147483681"/>
            <pc:sldLayoutMk cId="0" sldId="2147483668"/>
          </pc:sldLayoutMkLst>
        </pc:sldLayoutChg>
        <pc:sldLayoutChg chg="del">
          <pc:chgData name="Jennifer Restrepo" userId="7220c11d080a6837" providerId="LiveId" clId="{A15F0C73-3B3B-4CE5-9830-8BCC8902F89E}" dt="2021-04-26T17:20:09.437" v="741" actId="47"/>
          <pc:sldLayoutMkLst>
            <pc:docMk/>
            <pc:sldMasterMk cId="0" sldId="2147483681"/>
            <pc:sldLayoutMk cId="0" sldId="2147483669"/>
          </pc:sldLayoutMkLst>
        </pc:sldLayoutChg>
        <pc:sldLayoutChg chg="del">
          <pc:chgData name="Jennifer Restrepo" userId="7220c11d080a6837" providerId="LiveId" clId="{A15F0C73-3B3B-4CE5-9830-8BCC8902F89E}" dt="2021-04-26T17:20:08" v="737" actId="47"/>
          <pc:sldLayoutMkLst>
            <pc:docMk/>
            <pc:sldMasterMk cId="0" sldId="2147483681"/>
            <pc:sldLayoutMk cId="0" sldId="2147483670"/>
          </pc:sldLayoutMkLst>
        </pc:sldLayoutChg>
        <pc:sldLayoutChg chg="del">
          <pc:chgData name="Jennifer Restrepo" userId="7220c11d080a6837" providerId="LiveId" clId="{A15F0C73-3B3B-4CE5-9830-8BCC8902F89E}" dt="2021-04-26T17:20:03.621" v="726" actId="47"/>
          <pc:sldLayoutMkLst>
            <pc:docMk/>
            <pc:sldMasterMk cId="0" sldId="2147483681"/>
            <pc:sldLayoutMk cId="0" sldId="2147483671"/>
          </pc:sldLayoutMkLst>
        </pc:sldLayoutChg>
        <pc:sldLayoutChg chg="del">
          <pc:chgData name="Jennifer Restrepo" userId="7220c11d080a6837" providerId="LiveId" clId="{A15F0C73-3B3B-4CE5-9830-8BCC8902F89E}" dt="2021-04-26T17:20:06.259" v="733" actId="47"/>
          <pc:sldLayoutMkLst>
            <pc:docMk/>
            <pc:sldMasterMk cId="0" sldId="2147483681"/>
            <pc:sldLayoutMk cId="0" sldId="2147483672"/>
          </pc:sldLayoutMkLst>
        </pc:sldLayoutChg>
        <pc:sldLayoutChg chg="del">
          <pc:chgData name="Jennifer Restrepo" userId="7220c11d080a6837" providerId="LiveId" clId="{A15F0C73-3B3B-4CE5-9830-8BCC8902F89E}" dt="2021-04-26T17:20:02.597" v="724" actId="47"/>
          <pc:sldLayoutMkLst>
            <pc:docMk/>
            <pc:sldMasterMk cId="0" sldId="2147483681"/>
            <pc:sldLayoutMk cId="0" sldId="2147483673"/>
          </pc:sldLayoutMkLst>
        </pc:sldLayoutChg>
        <pc:sldLayoutChg chg="del">
          <pc:chgData name="Jennifer Restrepo" userId="7220c11d080a6837" providerId="LiveId" clId="{A15F0C73-3B3B-4CE5-9830-8BCC8902F89E}" dt="2021-04-26T17:20:02.269" v="723" actId="47"/>
          <pc:sldLayoutMkLst>
            <pc:docMk/>
            <pc:sldMasterMk cId="0" sldId="2147483681"/>
            <pc:sldLayoutMk cId="0" sldId="2147483674"/>
          </pc:sldLayoutMkLst>
        </pc:sldLayoutChg>
        <pc:sldLayoutChg chg="del">
          <pc:chgData name="Jennifer Restrepo" userId="7220c11d080a6837" providerId="LiveId" clId="{A15F0C73-3B3B-4CE5-9830-8BCC8902F89E}" dt="2021-04-26T17:20:08.527" v="738" actId="47"/>
          <pc:sldLayoutMkLst>
            <pc:docMk/>
            <pc:sldMasterMk cId="0" sldId="2147483681"/>
            <pc:sldLayoutMk cId="0" sldId="2147483675"/>
          </pc:sldLayoutMkLst>
        </pc:sldLayoutChg>
        <pc:sldLayoutChg chg="del">
          <pc:chgData name="Jennifer Restrepo" userId="7220c11d080a6837" providerId="LiveId" clId="{A15F0C73-3B3B-4CE5-9830-8BCC8902F89E}" dt="2021-04-26T17:20:03.198" v="725" actId="47"/>
          <pc:sldLayoutMkLst>
            <pc:docMk/>
            <pc:sldMasterMk cId="0" sldId="2147483681"/>
            <pc:sldLayoutMk cId="0" sldId="2147483676"/>
          </pc:sldLayoutMkLst>
        </pc:sldLayoutChg>
      </pc:sldMasterChg>
      <pc:sldMasterChg chg="del delSldLayout">
        <pc:chgData name="Jennifer Restrepo" userId="7220c11d080a6837" providerId="LiveId" clId="{A15F0C73-3B3B-4CE5-9830-8BCC8902F89E}" dt="2021-04-26T17:20:00.715" v="722" actId="47"/>
        <pc:sldMasterMkLst>
          <pc:docMk/>
          <pc:sldMasterMk cId="0" sldId="2147483682"/>
        </pc:sldMasterMkLst>
        <pc:sldLayoutChg chg="del">
          <pc:chgData name="Jennifer Restrepo" userId="7220c11d080a6837" providerId="LiveId" clId="{A15F0C73-3B3B-4CE5-9830-8BCC8902F89E}" dt="2021-04-26T17:20:00.715" v="722" actId="47"/>
          <pc:sldLayoutMkLst>
            <pc:docMk/>
            <pc:sldMasterMk cId="0" sldId="2147483682"/>
            <pc:sldLayoutMk cId="0" sldId="2147483679"/>
          </pc:sldLayoutMkLst>
        </pc:sldLayoutChg>
      </pc:sldMasterChg>
      <pc:sldMasterChg chg="del delSldLayout">
        <pc:chgData name="Jennifer Restrepo" userId="7220c11d080a6837" providerId="LiveId" clId="{A15F0C73-3B3B-4CE5-9830-8BCC8902F89E}" dt="2021-04-26T17:19:59.981" v="720" actId="47"/>
        <pc:sldMasterMkLst>
          <pc:docMk/>
          <pc:sldMasterMk cId="0" sldId="2147483683"/>
        </pc:sldMasterMkLst>
        <pc:sldLayoutChg chg="del">
          <pc:chgData name="Jennifer Restrepo" userId="7220c11d080a6837" providerId="LiveId" clId="{A15F0C73-3B3B-4CE5-9830-8BCC8902F89E}" dt="2021-04-26T17:19:59.981" v="720" actId="47"/>
          <pc:sldLayoutMkLst>
            <pc:docMk/>
            <pc:sldMasterMk cId="0" sldId="2147483683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6" name="Google Shape;69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7" name="Google Shape;69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" name="Google Shape;6922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3" name="Google Shape;6923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8" name="Google Shape;6928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9" name="Google Shape;6929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1" name="Google Shape;6951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2" name="Google Shape;6952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3" name="Google Shape;7013;gc36628117e_0_3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4" name="Google Shape;7014;gc36628117e_0_3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" name="Google Shape;6965;gba81873962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6" name="Google Shape;6966;gba81873962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76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" name="Google Shape;6965;gba81873962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6" name="Google Shape;6966;gba81873962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42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" name="Google Shape;6965;gba81873962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6" name="Google Shape;6966;gba81873962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85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" name="Google Shape;6965;gba81873962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6" name="Google Shape;6966;gba81873962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78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5" name="Google Shape;6945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6" name="Google Shape;6946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1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7562" y="-674548"/>
            <a:ext cx="10680656" cy="7375381"/>
            <a:chOff x="-767562" y="-674548"/>
            <a:chExt cx="10680656" cy="737538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15087" y="-558323"/>
              <a:ext cx="3494156" cy="2821581"/>
              <a:chOff x="-2181289" y="-2143859"/>
              <a:chExt cx="13506595" cy="1090676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1285738" y="935190"/>
              <a:ext cx="3494156" cy="2821581"/>
              <a:chOff x="-2181289" y="-2143859"/>
              <a:chExt cx="13506595" cy="1090676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1285738" y="3165565"/>
              <a:ext cx="3494156" cy="2821581"/>
              <a:chOff x="-2181289" y="-2143859"/>
              <a:chExt cx="13506595" cy="10906769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-767562" y="3056702"/>
              <a:ext cx="3494156" cy="2821581"/>
              <a:chOff x="-2181289" y="-2143859"/>
              <a:chExt cx="13506595" cy="10906769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6209713" y="2541427"/>
              <a:ext cx="3494156" cy="2821581"/>
              <a:chOff x="-2181289" y="-2143859"/>
              <a:chExt cx="13506595" cy="10906769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6418938" y="501627"/>
              <a:ext cx="3494156" cy="2821581"/>
              <a:chOff x="-2181289" y="-2143859"/>
              <a:chExt cx="13506595" cy="10906769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5722138" y="-674548"/>
              <a:ext cx="3494156" cy="2821581"/>
              <a:chOff x="-2181289" y="-2143859"/>
              <a:chExt cx="13506595" cy="1090676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3427313" y="3323190"/>
              <a:ext cx="3494156" cy="2821581"/>
              <a:chOff x="-2181289" y="-2143859"/>
              <a:chExt cx="13506595" cy="10906769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2"/>
            <p:cNvGrpSpPr/>
            <p:nvPr/>
          </p:nvGrpSpPr>
          <p:grpSpPr>
            <a:xfrm>
              <a:off x="2379776" y="-558335"/>
              <a:ext cx="3494156" cy="2821581"/>
              <a:chOff x="-2181289" y="-2143859"/>
              <a:chExt cx="13506595" cy="10906769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2"/>
            <p:cNvGrpSpPr/>
            <p:nvPr/>
          </p:nvGrpSpPr>
          <p:grpSpPr>
            <a:xfrm>
              <a:off x="-706312" y="1057690"/>
              <a:ext cx="3494156" cy="2821581"/>
              <a:chOff x="-2181289" y="-2143859"/>
              <a:chExt cx="13506595" cy="10906769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2"/>
            <p:cNvGrpSpPr/>
            <p:nvPr/>
          </p:nvGrpSpPr>
          <p:grpSpPr>
            <a:xfrm>
              <a:off x="4355988" y="449977"/>
              <a:ext cx="3494156" cy="2821581"/>
              <a:chOff x="-2181289" y="-2143859"/>
              <a:chExt cx="13506595" cy="10906769"/>
            </a:xfrm>
          </p:grpSpPr>
          <p:sp>
            <p:nvSpPr>
              <p:cNvPr id="151" name="Google Shape;151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6155463" y="3879252"/>
              <a:ext cx="3494156" cy="2821581"/>
              <a:chOff x="-2181289" y="-2143859"/>
              <a:chExt cx="13506595" cy="10906769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"/>
            <p:cNvGrpSpPr/>
            <p:nvPr/>
          </p:nvGrpSpPr>
          <p:grpSpPr>
            <a:xfrm>
              <a:off x="3427313" y="1749227"/>
              <a:ext cx="3494156" cy="2821581"/>
              <a:chOff x="-2181289" y="-2143859"/>
              <a:chExt cx="13506595" cy="10906769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" name="Google Shape;192;p2"/>
          <p:cNvSpPr/>
          <p:nvPr/>
        </p:nvSpPr>
        <p:spPr>
          <a:xfrm>
            <a:off x="1701800" y="1057675"/>
            <a:ext cx="7908300" cy="24903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701800" y="3677650"/>
            <a:ext cx="4826400" cy="435600"/>
          </a:xfrm>
          <a:prstGeom prst="roundRect">
            <a:avLst>
              <a:gd name="adj" fmla="val 2527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 txBox="1">
            <a:spLocks noGrp="1"/>
          </p:cNvSpPr>
          <p:nvPr>
            <p:ph type="title"/>
          </p:nvPr>
        </p:nvSpPr>
        <p:spPr>
          <a:xfrm>
            <a:off x="1980950" y="1360475"/>
            <a:ext cx="58692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800" b="0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1980950" y="3677650"/>
            <a:ext cx="42918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6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5" name="Google Shape;6655;p32"/>
          <p:cNvGrpSpPr/>
          <p:nvPr/>
        </p:nvGrpSpPr>
        <p:grpSpPr>
          <a:xfrm>
            <a:off x="-638212" y="-813248"/>
            <a:ext cx="3494156" cy="2821581"/>
            <a:chOff x="-2181289" y="-2143859"/>
            <a:chExt cx="13506595" cy="10906769"/>
          </a:xfrm>
        </p:grpSpPr>
        <p:sp>
          <p:nvSpPr>
            <p:cNvPr id="6656" name="Google Shape;6656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9" name="Google Shape;6669;p32"/>
          <p:cNvGrpSpPr/>
          <p:nvPr/>
        </p:nvGrpSpPr>
        <p:grpSpPr>
          <a:xfrm>
            <a:off x="1063438" y="-813248"/>
            <a:ext cx="3494156" cy="2821581"/>
            <a:chOff x="-2181289" y="-2143859"/>
            <a:chExt cx="13506595" cy="10906769"/>
          </a:xfrm>
        </p:grpSpPr>
        <p:sp>
          <p:nvSpPr>
            <p:cNvPr id="6670" name="Google Shape;6670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3" name="Google Shape;6683;p32"/>
          <p:cNvGrpSpPr/>
          <p:nvPr/>
        </p:nvGrpSpPr>
        <p:grpSpPr>
          <a:xfrm>
            <a:off x="2757263" y="-813248"/>
            <a:ext cx="3494156" cy="2821581"/>
            <a:chOff x="-2181289" y="-2143859"/>
            <a:chExt cx="13506595" cy="10906769"/>
          </a:xfrm>
        </p:grpSpPr>
        <p:sp>
          <p:nvSpPr>
            <p:cNvPr id="6684" name="Google Shape;6684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7" name="Google Shape;6697;p32"/>
          <p:cNvGrpSpPr/>
          <p:nvPr/>
        </p:nvGrpSpPr>
        <p:grpSpPr>
          <a:xfrm>
            <a:off x="6088913" y="-898373"/>
            <a:ext cx="3494156" cy="2821581"/>
            <a:chOff x="-2181289" y="-2143859"/>
            <a:chExt cx="13506595" cy="10906769"/>
          </a:xfrm>
        </p:grpSpPr>
        <p:sp>
          <p:nvSpPr>
            <p:cNvPr id="6698" name="Google Shape;6698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1" name="Google Shape;6711;p32"/>
          <p:cNvGrpSpPr/>
          <p:nvPr/>
        </p:nvGrpSpPr>
        <p:grpSpPr>
          <a:xfrm>
            <a:off x="7756838" y="-898373"/>
            <a:ext cx="3494156" cy="2821581"/>
            <a:chOff x="-2181289" y="-2143859"/>
            <a:chExt cx="13506595" cy="10906769"/>
          </a:xfrm>
        </p:grpSpPr>
        <p:sp>
          <p:nvSpPr>
            <p:cNvPr id="6712" name="Google Shape;6712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5" name="Google Shape;6725;p32"/>
          <p:cNvGrpSpPr/>
          <p:nvPr/>
        </p:nvGrpSpPr>
        <p:grpSpPr>
          <a:xfrm>
            <a:off x="-891387" y="2951327"/>
            <a:ext cx="3494156" cy="2821581"/>
            <a:chOff x="-2181289" y="-2143859"/>
            <a:chExt cx="13506595" cy="10906769"/>
          </a:xfrm>
        </p:grpSpPr>
        <p:sp>
          <p:nvSpPr>
            <p:cNvPr id="6726" name="Google Shape;6726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9" name="Google Shape;6739;p32"/>
          <p:cNvGrpSpPr/>
          <p:nvPr/>
        </p:nvGrpSpPr>
        <p:grpSpPr>
          <a:xfrm>
            <a:off x="810263" y="2951327"/>
            <a:ext cx="3494156" cy="2821581"/>
            <a:chOff x="-2181289" y="-2143859"/>
            <a:chExt cx="13506595" cy="10906769"/>
          </a:xfrm>
        </p:grpSpPr>
        <p:sp>
          <p:nvSpPr>
            <p:cNvPr id="6740" name="Google Shape;6740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3" name="Google Shape;6753;p32"/>
          <p:cNvGrpSpPr/>
          <p:nvPr/>
        </p:nvGrpSpPr>
        <p:grpSpPr>
          <a:xfrm>
            <a:off x="2504088" y="2951327"/>
            <a:ext cx="3494156" cy="2821581"/>
            <a:chOff x="-2181289" y="-2143859"/>
            <a:chExt cx="13506595" cy="10906769"/>
          </a:xfrm>
        </p:grpSpPr>
        <p:sp>
          <p:nvSpPr>
            <p:cNvPr id="6754" name="Google Shape;6754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7" name="Google Shape;6767;p32"/>
          <p:cNvGrpSpPr/>
          <p:nvPr/>
        </p:nvGrpSpPr>
        <p:grpSpPr>
          <a:xfrm>
            <a:off x="5835738" y="2866202"/>
            <a:ext cx="3494156" cy="2821581"/>
            <a:chOff x="-2181289" y="-2143859"/>
            <a:chExt cx="13506595" cy="10906769"/>
          </a:xfrm>
        </p:grpSpPr>
        <p:sp>
          <p:nvSpPr>
            <p:cNvPr id="6768" name="Google Shape;6768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1" name="Google Shape;6781;p32"/>
          <p:cNvGrpSpPr/>
          <p:nvPr/>
        </p:nvGrpSpPr>
        <p:grpSpPr>
          <a:xfrm>
            <a:off x="7503663" y="2866202"/>
            <a:ext cx="3494156" cy="2821581"/>
            <a:chOff x="-2181289" y="-2143859"/>
            <a:chExt cx="13506595" cy="10906769"/>
          </a:xfrm>
        </p:grpSpPr>
        <p:sp>
          <p:nvSpPr>
            <p:cNvPr id="6782" name="Google Shape;6782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5" name="Google Shape;6795;p32"/>
          <p:cNvGrpSpPr/>
          <p:nvPr/>
        </p:nvGrpSpPr>
        <p:grpSpPr>
          <a:xfrm>
            <a:off x="-800962" y="862477"/>
            <a:ext cx="3494156" cy="2821581"/>
            <a:chOff x="-2181289" y="-2143859"/>
            <a:chExt cx="13506595" cy="10906769"/>
          </a:xfrm>
        </p:grpSpPr>
        <p:sp>
          <p:nvSpPr>
            <p:cNvPr id="6796" name="Google Shape;6796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9" name="Google Shape;6809;p32"/>
          <p:cNvGrpSpPr/>
          <p:nvPr/>
        </p:nvGrpSpPr>
        <p:grpSpPr>
          <a:xfrm>
            <a:off x="900688" y="862477"/>
            <a:ext cx="3494156" cy="2821581"/>
            <a:chOff x="-2181289" y="-2143859"/>
            <a:chExt cx="13506595" cy="10906769"/>
          </a:xfrm>
        </p:grpSpPr>
        <p:sp>
          <p:nvSpPr>
            <p:cNvPr id="6810" name="Google Shape;6810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3" name="Google Shape;6823;p32"/>
          <p:cNvGrpSpPr/>
          <p:nvPr/>
        </p:nvGrpSpPr>
        <p:grpSpPr>
          <a:xfrm>
            <a:off x="2594513" y="862477"/>
            <a:ext cx="3494156" cy="2821581"/>
            <a:chOff x="-2181289" y="-2143859"/>
            <a:chExt cx="13506595" cy="10906769"/>
          </a:xfrm>
        </p:grpSpPr>
        <p:sp>
          <p:nvSpPr>
            <p:cNvPr id="6824" name="Google Shape;6824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7" name="Google Shape;6837;p32"/>
          <p:cNvGrpSpPr/>
          <p:nvPr/>
        </p:nvGrpSpPr>
        <p:grpSpPr>
          <a:xfrm>
            <a:off x="5926163" y="777352"/>
            <a:ext cx="3494156" cy="2821581"/>
            <a:chOff x="-2181289" y="-2143859"/>
            <a:chExt cx="13506595" cy="10906769"/>
          </a:xfrm>
        </p:grpSpPr>
        <p:sp>
          <p:nvSpPr>
            <p:cNvPr id="6838" name="Google Shape;6838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1" name="Google Shape;6851;p32"/>
          <p:cNvGrpSpPr/>
          <p:nvPr/>
        </p:nvGrpSpPr>
        <p:grpSpPr>
          <a:xfrm>
            <a:off x="7594088" y="777352"/>
            <a:ext cx="3494156" cy="2821581"/>
            <a:chOff x="-2181289" y="-2143859"/>
            <a:chExt cx="13506595" cy="10906769"/>
          </a:xfrm>
        </p:grpSpPr>
        <p:sp>
          <p:nvSpPr>
            <p:cNvPr id="6852" name="Google Shape;6852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5" name="Google Shape;6865;p32"/>
          <p:cNvGrpSpPr/>
          <p:nvPr/>
        </p:nvGrpSpPr>
        <p:grpSpPr>
          <a:xfrm>
            <a:off x="4458913" y="-813248"/>
            <a:ext cx="3494156" cy="2821581"/>
            <a:chOff x="-2181289" y="-2143859"/>
            <a:chExt cx="13506595" cy="10906769"/>
          </a:xfrm>
        </p:grpSpPr>
        <p:sp>
          <p:nvSpPr>
            <p:cNvPr id="6866" name="Google Shape;6866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9" name="Google Shape;6879;p32"/>
          <p:cNvGrpSpPr/>
          <p:nvPr/>
        </p:nvGrpSpPr>
        <p:grpSpPr>
          <a:xfrm>
            <a:off x="4205738" y="2951327"/>
            <a:ext cx="3494156" cy="2821581"/>
            <a:chOff x="-2181289" y="-2143859"/>
            <a:chExt cx="13506595" cy="10906769"/>
          </a:xfrm>
        </p:grpSpPr>
        <p:sp>
          <p:nvSpPr>
            <p:cNvPr id="6880" name="Google Shape;6880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3" name="Google Shape;6893;p32"/>
          <p:cNvGrpSpPr/>
          <p:nvPr/>
        </p:nvGrpSpPr>
        <p:grpSpPr>
          <a:xfrm>
            <a:off x="4296163" y="862477"/>
            <a:ext cx="3494156" cy="2821581"/>
            <a:chOff x="-2181289" y="-2143859"/>
            <a:chExt cx="13506595" cy="10906769"/>
          </a:xfrm>
        </p:grpSpPr>
        <p:sp>
          <p:nvSpPr>
            <p:cNvPr id="6894" name="Google Shape;6894;p32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2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2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2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2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2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2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2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2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2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2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2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2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3"/>
          <p:cNvGrpSpPr/>
          <p:nvPr/>
        </p:nvGrpSpPr>
        <p:grpSpPr>
          <a:xfrm>
            <a:off x="-769112" y="-643573"/>
            <a:ext cx="10682206" cy="7344406"/>
            <a:chOff x="-769112" y="-643573"/>
            <a:chExt cx="10682206" cy="7344406"/>
          </a:xfrm>
        </p:grpSpPr>
        <p:grpSp>
          <p:nvGrpSpPr>
            <p:cNvPr id="198" name="Google Shape;198;p3"/>
            <p:cNvGrpSpPr/>
            <p:nvPr/>
          </p:nvGrpSpPr>
          <p:grpSpPr>
            <a:xfrm>
              <a:off x="-375662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3"/>
            <p:cNvGrpSpPr/>
            <p:nvPr/>
          </p:nvGrpSpPr>
          <p:grpSpPr>
            <a:xfrm>
              <a:off x="1285738" y="935190"/>
              <a:ext cx="3494156" cy="2821581"/>
              <a:chOff x="-2181289" y="-2143859"/>
              <a:chExt cx="13506595" cy="10906769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3"/>
            <p:cNvGrpSpPr/>
            <p:nvPr/>
          </p:nvGrpSpPr>
          <p:grpSpPr>
            <a:xfrm>
              <a:off x="1285738" y="3161215"/>
              <a:ext cx="3494156" cy="2821581"/>
              <a:chOff x="-2181289" y="-2143859"/>
              <a:chExt cx="13506595" cy="10906769"/>
            </a:xfrm>
          </p:grpSpPr>
          <p:sp>
            <p:nvSpPr>
              <p:cNvPr id="227" name="Google Shape;227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3"/>
            <p:cNvGrpSpPr/>
            <p:nvPr/>
          </p:nvGrpSpPr>
          <p:grpSpPr>
            <a:xfrm>
              <a:off x="-769112" y="3025715"/>
              <a:ext cx="3494156" cy="2821581"/>
              <a:chOff x="-2181289" y="-2143859"/>
              <a:chExt cx="13506595" cy="10906769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3"/>
            <p:cNvGrpSpPr/>
            <p:nvPr/>
          </p:nvGrpSpPr>
          <p:grpSpPr>
            <a:xfrm>
              <a:off x="6155463" y="2438152"/>
              <a:ext cx="3494156" cy="2821581"/>
              <a:chOff x="-2181289" y="-2143859"/>
              <a:chExt cx="13506595" cy="10906769"/>
            </a:xfrm>
          </p:grpSpPr>
          <p:sp>
            <p:nvSpPr>
              <p:cNvPr id="255" name="Google Shape;255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6418938" y="501627"/>
              <a:ext cx="3494156" cy="2821581"/>
              <a:chOff x="-2181289" y="-2143859"/>
              <a:chExt cx="13506595" cy="10906769"/>
            </a:xfrm>
          </p:grpSpPr>
          <p:sp>
            <p:nvSpPr>
              <p:cNvPr id="269" name="Google Shape;269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5714688" y="-643573"/>
              <a:ext cx="3494156" cy="2821581"/>
              <a:chOff x="-2181289" y="-2143859"/>
              <a:chExt cx="13506595" cy="10906769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3"/>
            <p:cNvGrpSpPr/>
            <p:nvPr/>
          </p:nvGrpSpPr>
          <p:grpSpPr>
            <a:xfrm>
              <a:off x="3427313" y="3323190"/>
              <a:ext cx="3494156" cy="2821581"/>
              <a:chOff x="-2181289" y="-2143859"/>
              <a:chExt cx="13506595" cy="10906769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2324326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3"/>
            <p:cNvGrpSpPr/>
            <p:nvPr/>
          </p:nvGrpSpPr>
          <p:grpSpPr>
            <a:xfrm>
              <a:off x="-706312" y="1057677"/>
              <a:ext cx="3494156" cy="2821581"/>
              <a:chOff x="-2181289" y="-2143859"/>
              <a:chExt cx="13506595" cy="10906769"/>
            </a:xfrm>
          </p:grpSpPr>
          <p:sp>
            <p:nvSpPr>
              <p:cNvPr id="325" name="Google Shape;325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>
              <a:off x="4337488" y="339652"/>
              <a:ext cx="3494156" cy="2821581"/>
              <a:chOff x="-2181289" y="-2143859"/>
              <a:chExt cx="13506595" cy="10906769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3"/>
            <p:cNvGrpSpPr/>
            <p:nvPr/>
          </p:nvGrpSpPr>
          <p:grpSpPr>
            <a:xfrm>
              <a:off x="6155463" y="3879252"/>
              <a:ext cx="3494156" cy="2821581"/>
              <a:chOff x="-2181289" y="-2143859"/>
              <a:chExt cx="13506595" cy="10906769"/>
            </a:xfrm>
          </p:grpSpPr>
          <p:sp>
            <p:nvSpPr>
              <p:cNvPr id="353" name="Google Shape;353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3"/>
            <p:cNvGrpSpPr/>
            <p:nvPr/>
          </p:nvGrpSpPr>
          <p:grpSpPr>
            <a:xfrm>
              <a:off x="3427313" y="1749227"/>
              <a:ext cx="3494156" cy="2821581"/>
              <a:chOff x="-2181289" y="-2143859"/>
              <a:chExt cx="13506595" cy="10906769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0" name="Google Shape;380;p3"/>
          <p:cNvSpPr/>
          <p:nvPr/>
        </p:nvSpPr>
        <p:spPr>
          <a:xfrm flipH="1">
            <a:off x="2905050" y="1057675"/>
            <a:ext cx="3333900" cy="33582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"/>
          <p:cNvSpPr txBox="1">
            <a:spLocks noGrp="1"/>
          </p:cNvSpPr>
          <p:nvPr>
            <p:ph type="title"/>
          </p:nvPr>
        </p:nvSpPr>
        <p:spPr>
          <a:xfrm>
            <a:off x="3118500" y="2600500"/>
            <a:ext cx="2907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2" name="Google Shape;382;p3"/>
          <p:cNvSpPr txBox="1">
            <a:spLocks noGrp="1"/>
          </p:cNvSpPr>
          <p:nvPr>
            <p:ph type="subTitle" idx="1"/>
          </p:nvPr>
        </p:nvSpPr>
        <p:spPr>
          <a:xfrm>
            <a:off x="3429300" y="3507475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3"/>
          <p:cNvSpPr txBox="1">
            <a:spLocks noGrp="1"/>
          </p:cNvSpPr>
          <p:nvPr>
            <p:ph type="title" idx="2" hasCustomPrompt="1"/>
          </p:nvPr>
        </p:nvSpPr>
        <p:spPr>
          <a:xfrm>
            <a:off x="3586500" y="1308625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"/>
          <p:cNvGrpSpPr/>
          <p:nvPr/>
        </p:nvGrpSpPr>
        <p:grpSpPr>
          <a:xfrm>
            <a:off x="-891387" y="-898373"/>
            <a:ext cx="12142381" cy="6671281"/>
            <a:chOff x="-891387" y="-898373"/>
            <a:chExt cx="12142381" cy="6671281"/>
          </a:xfrm>
        </p:grpSpPr>
        <p:grpSp>
          <p:nvGrpSpPr>
            <p:cNvPr id="386" name="Google Shape;386;p4"/>
            <p:cNvGrpSpPr/>
            <p:nvPr/>
          </p:nvGrpSpPr>
          <p:grpSpPr>
            <a:xfrm>
              <a:off x="-638212" y="-813248"/>
              <a:ext cx="3494156" cy="2821581"/>
              <a:chOff x="-2181289" y="-2143859"/>
              <a:chExt cx="13506595" cy="10906769"/>
            </a:xfrm>
          </p:grpSpPr>
          <p:sp>
            <p:nvSpPr>
              <p:cNvPr id="387" name="Google Shape;387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4"/>
            <p:cNvGrpSpPr/>
            <p:nvPr/>
          </p:nvGrpSpPr>
          <p:grpSpPr>
            <a:xfrm>
              <a:off x="1063438" y="-813248"/>
              <a:ext cx="3494156" cy="2821581"/>
              <a:chOff x="-2181289" y="-2143859"/>
              <a:chExt cx="13506595" cy="10906769"/>
            </a:xfrm>
          </p:grpSpPr>
          <p:sp>
            <p:nvSpPr>
              <p:cNvPr id="401" name="Google Shape;401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4"/>
            <p:cNvGrpSpPr/>
            <p:nvPr/>
          </p:nvGrpSpPr>
          <p:grpSpPr>
            <a:xfrm>
              <a:off x="2757263" y="-813248"/>
              <a:ext cx="3494156" cy="2821581"/>
              <a:chOff x="-2181289" y="-2143859"/>
              <a:chExt cx="13506595" cy="10906769"/>
            </a:xfrm>
          </p:grpSpPr>
          <p:sp>
            <p:nvSpPr>
              <p:cNvPr id="415" name="Google Shape;415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6088913" y="-898373"/>
              <a:ext cx="3494156" cy="2821581"/>
              <a:chOff x="-2181289" y="-2143859"/>
              <a:chExt cx="13506595" cy="10906769"/>
            </a:xfrm>
          </p:grpSpPr>
          <p:sp>
            <p:nvSpPr>
              <p:cNvPr id="429" name="Google Shape;429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4"/>
            <p:cNvGrpSpPr/>
            <p:nvPr/>
          </p:nvGrpSpPr>
          <p:grpSpPr>
            <a:xfrm>
              <a:off x="7756838" y="-898373"/>
              <a:ext cx="3494156" cy="2821581"/>
              <a:chOff x="-2181289" y="-2143859"/>
              <a:chExt cx="13506595" cy="10906769"/>
            </a:xfrm>
          </p:grpSpPr>
          <p:sp>
            <p:nvSpPr>
              <p:cNvPr id="443" name="Google Shape;443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4"/>
            <p:cNvGrpSpPr/>
            <p:nvPr/>
          </p:nvGrpSpPr>
          <p:grpSpPr>
            <a:xfrm>
              <a:off x="-891387" y="2951327"/>
              <a:ext cx="3494156" cy="2821581"/>
              <a:chOff x="-2181289" y="-2143859"/>
              <a:chExt cx="13506595" cy="10906769"/>
            </a:xfrm>
          </p:grpSpPr>
          <p:sp>
            <p:nvSpPr>
              <p:cNvPr id="457" name="Google Shape;457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4"/>
            <p:cNvGrpSpPr/>
            <p:nvPr/>
          </p:nvGrpSpPr>
          <p:grpSpPr>
            <a:xfrm>
              <a:off x="810263" y="2951327"/>
              <a:ext cx="3494156" cy="2821581"/>
              <a:chOff x="-2181289" y="-2143859"/>
              <a:chExt cx="13506595" cy="10906769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>
              <a:off x="2504088" y="2951327"/>
              <a:ext cx="3494156" cy="2821581"/>
              <a:chOff x="-2181289" y="-2143859"/>
              <a:chExt cx="13506595" cy="10906769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4"/>
            <p:cNvGrpSpPr/>
            <p:nvPr/>
          </p:nvGrpSpPr>
          <p:grpSpPr>
            <a:xfrm>
              <a:off x="5835738" y="2866202"/>
              <a:ext cx="3494156" cy="2821581"/>
              <a:chOff x="-2181289" y="-2143859"/>
              <a:chExt cx="13506595" cy="10906769"/>
            </a:xfrm>
          </p:grpSpPr>
          <p:sp>
            <p:nvSpPr>
              <p:cNvPr id="499" name="Google Shape;499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4"/>
            <p:cNvGrpSpPr/>
            <p:nvPr/>
          </p:nvGrpSpPr>
          <p:grpSpPr>
            <a:xfrm>
              <a:off x="7513988" y="2951327"/>
              <a:ext cx="3494156" cy="2821581"/>
              <a:chOff x="-2181289" y="-2143859"/>
              <a:chExt cx="13506595" cy="10906769"/>
            </a:xfrm>
          </p:grpSpPr>
          <p:sp>
            <p:nvSpPr>
              <p:cNvPr id="513" name="Google Shape;513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4"/>
            <p:cNvGrpSpPr/>
            <p:nvPr/>
          </p:nvGrpSpPr>
          <p:grpSpPr>
            <a:xfrm>
              <a:off x="-800962" y="862477"/>
              <a:ext cx="3494156" cy="2821581"/>
              <a:chOff x="-2181289" y="-2143859"/>
              <a:chExt cx="13506595" cy="10906769"/>
            </a:xfrm>
          </p:grpSpPr>
          <p:sp>
            <p:nvSpPr>
              <p:cNvPr id="527" name="Google Shape;527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4"/>
            <p:cNvGrpSpPr/>
            <p:nvPr/>
          </p:nvGrpSpPr>
          <p:grpSpPr>
            <a:xfrm>
              <a:off x="900688" y="862477"/>
              <a:ext cx="3494156" cy="2821581"/>
              <a:chOff x="-2181289" y="-2143859"/>
              <a:chExt cx="13506595" cy="10906769"/>
            </a:xfrm>
          </p:grpSpPr>
          <p:sp>
            <p:nvSpPr>
              <p:cNvPr id="541" name="Google Shape;541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4"/>
            <p:cNvGrpSpPr/>
            <p:nvPr/>
          </p:nvGrpSpPr>
          <p:grpSpPr>
            <a:xfrm>
              <a:off x="2594513" y="862477"/>
              <a:ext cx="3494156" cy="2821581"/>
              <a:chOff x="-2181289" y="-2143859"/>
              <a:chExt cx="13506595" cy="10906769"/>
            </a:xfrm>
          </p:grpSpPr>
          <p:sp>
            <p:nvSpPr>
              <p:cNvPr id="555" name="Google Shape;555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" name="Google Shape;568;p4"/>
            <p:cNvGrpSpPr/>
            <p:nvPr/>
          </p:nvGrpSpPr>
          <p:grpSpPr>
            <a:xfrm>
              <a:off x="5926163" y="777352"/>
              <a:ext cx="3494156" cy="2821581"/>
              <a:chOff x="-2181289" y="-2143859"/>
              <a:chExt cx="13506595" cy="10906769"/>
            </a:xfrm>
          </p:grpSpPr>
          <p:sp>
            <p:nvSpPr>
              <p:cNvPr id="569" name="Google Shape;569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" name="Google Shape;582;p4"/>
            <p:cNvGrpSpPr/>
            <p:nvPr/>
          </p:nvGrpSpPr>
          <p:grpSpPr>
            <a:xfrm>
              <a:off x="7594088" y="777352"/>
              <a:ext cx="3494156" cy="2821581"/>
              <a:chOff x="-2181289" y="-2143859"/>
              <a:chExt cx="13506595" cy="10906769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4"/>
            <p:cNvGrpSpPr/>
            <p:nvPr/>
          </p:nvGrpSpPr>
          <p:grpSpPr>
            <a:xfrm>
              <a:off x="4458913" y="-813248"/>
              <a:ext cx="3494156" cy="2821581"/>
              <a:chOff x="-2181289" y="-2143859"/>
              <a:chExt cx="13506595" cy="10906769"/>
            </a:xfrm>
          </p:grpSpPr>
          <p:sp>
            <p:nvSpPr>
              <p:cNvPr id="597" name="Google Shape;597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4"/>
            <p:cNvGrpSpPr/>
            <p:nvPr/>
          </p:nvGrpSpPr>
          <p:grpSpPr>
            <a:xfrm>
              <a:off x="4205738" y="2951327"/>
              <a:ext cx="3494156" cy="2821581"/>
              <a:chOff x="-2181289" y="-2143859"/>
              <a:chExt cx="13506595" cy="10906769"/>
            </a:xfrm>
          </p:grpSpPr>
          <p:sp>
            <p:nvSpPr>
              <p:cNvPr id="611" name="Google Shape;611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4"/>
            <p:cNvGrpSpPr/>
            <p:nvPr/>
          </p:nvGrpSpPr>
          <p:grpSpPr>
            <a:xfrm>
              <a:off x="4296163" y="862477"/>
              <a:ext cx="3494156" cy="2821581"/>
              <a:chOff x="-2181289" y="-2143859"/>
              <a:chExt cx="13506595" cy="10906769"/>
            </a:xfrm>
          </p:grpSpPr>
          <p:sp>
            <p:nvSpPr>
              <p:cNvPr id="625" name="Google Shape;625;p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8" name="Google Shape;638;p4"/>
          <p:cNvSpPr/>
          <p:nvPr/>
        </p:nvSpPr>
        <p:spPr>
          <a:xfrm>
            <a:off x="1371600" y="558525"/>
            <a:ext cx="8326800" cy="499200"/>
          </a:xfrm>
          <a:prstGeom prst="roundRect">
            <a:avLst>
              <a:gd name="adj" fmla="val 2527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638300" y="1178375"/>
            <a:ext cx="8952000" cy="35556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 txBox="1">
            <a:spLocks noGrp="1"/>
          </p:cNvSpPr>
          <p:nvPr>
            <p:ph type="body" idx="1"/>
          </p:nvPr>
        </p:nvSpPr>
        <p:spPr>
          <a:xfrm>
            <a:off x="718200" y="1251975"/>
            <a:ext cx="77076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41" name="Google Shape;641;p4"/>
          <p:cNvSpPr txBox="1"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9"/>
          <p:cNvGrpSpPr/>
          <p:nvPr/>
        </p:nvGrpSpPr>
        <p:grpSpPr>
          <a:xfrm>
            <a:off x="-2298512" y="-506073"/>
            <a:ext cx="12903156" cy="7780519"/>
            <a:chOff x="-2298512" y="-506073"/>
            <a:chExt cx="12903156" cy="7780519"/>
          </a:xfrm>
        </p:grpSpPr>
        <p:grpSp>
          <p:nvGrpSpPr>
            <p:cNvPr id="1607" name="Google Shape;1607;p9"/>
            <p:cNvGrpSpPr/>
            <p:nvPr/>
          </p:nvGrpSpPr>
          <p:grpSpPr>
            <a:xfrm>
              <a:off x="3140576" y="798602"/>
              <a:ext cx="3494156" cy="2821581"/>
              <a:chOff x="-2181289" y="-2143859"/>
              <a:chExt cx="13506595" cy="10906769"/>
            </a:xfrm>
          </p:grpSpPr>
          <p:sp>
            <p:nvSpPr>
              <p:cNvPr id="1608" name="Google Shape;1608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9"/>
            <p:cNvGrpSpPr/>
            <p:nvPr/>
          </p:nvGrpSpPr>
          <p:grpSpPr>
            <a:xfrm>
              <a:off x="-2298512" y="3382627"/>
              <a:ext cx="3494156" cy="2821581"/>
              <a:chOff x="-2181289" y="-2143859"/>
              <a:chExt cx="13506595" cy="10906769"/>
            </a:xfrm>
          </p:grpSpPr>
          <p:sp>
            <p:nvSpPr>
              <p:cNvPr id="1622" name="Google Shape;1622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5" name="Google Shape;1635;p9"/>
            <p:cNvGrpSpPr/>
            <p:nvPr/>
          </p:nvGrpSpPr>
          <p:grpSpPr>
            <a:xfrm>
              <a:off x="-2298512" y="1557027"/>
              <a:ext cx="3494156" cy="2821581"/>
              <a:chOff x="-2181289" y="-2143859"/>
              <a:chExt cx="13506595" cy="10906769"/>
            </a:xfrm>
          </p:grpSpPr>
          <p:sp>
            <p:nvSpPr>
              <p:cNvPr id="1636" name="Google Shape;1636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9" name="Google Shape;1649;p9"/>
            <p:cNvGrpSpPr/>
            <p:nvPr/>
          </p:nvGrpSpPr>
          <p:grpSpPr>
            <a:xfrm>
              <a:off x="965188" y="1557027"/>
              <a:ext cx="3494156" cy="2821581"/>
              <a:chOff x="-2181289" y="-2143859"/>
              <a:chExt cx="13506595" cy="10906769"/>
            </a:xfrm>
          </p:grpSpPr>
          <p:sp>
            <p:nvSpPr>
              <p:cNvPr id="1650" name="Google Shape;1650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3" name="Google Shape;1663;p9"/>
            <p:cNvGrpSpPr/>
            <p:nvPr/>
          </p:nvGrpSpPr>
          <p:grpSpPr>
            <a:xfrm>
              <a:off x="-556262" y="2451665"/>
              <a:ext cx="3494156" cy="2821581"/>
              <a:chOff x="-2181289" y="-2143859"/>
              <a:chExt cx="13506595" cy="10906769"/>
            </a:xfrm>
          </p:grpSpPr>
          <p:sp>
            <p:nvSpPr>
              <p:cNvPr id="1664" name="Google Shape;1664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9"/>
            <p:cNvGrpSpPr/>
            <p:nvPr/>
          </p:nvGrpSpPr>
          <p:grpSpPr>
            <a:xfrm>
              <a:off x="-829337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1678" name="Google Shape;1678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9"/>
            <p:cNvGrpSpPr/>
            <p:nvPr/>
          </p:nvGrpSpPr>
          <p:grpSpPr>
            <a:xfrm>
              <a:off x="2434363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1692" name="Google Shape;1692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5" name="Google Shape;1705;p9"/>
            <p:cNvGrpSpPr/>
            <p:nvPr/>
          </p:nvGrpSpPr>
          <p:grpSpPr>
            <a:xfrm>
              <a:off x="624413" y="409240"/>
              <a:ext cx="3494156" cy="2821581"/>
              <a:chOff x="-2181289" y="-2143859"/>
              <a:chExt cx="13506595" cy="10906769"/>
            </a:xfrm>
          </p:grpSpPr>
          <p:sp>
            <p:nvSpPr>
              <p:cNvPr id="1706" name="Google Shape;1706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9" name="Google Shape;1719;p9"/>
            <p:cNvGrpSpPr/>
            <p:nvPr/>
          </p:nvGrpSpPr>
          <p:grpSpPr>
            <a:xfrm>
              <a:off x="1251938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1720" name="Google Shape;1720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9"/>
            <p:cNvGrpSpPr/>
            <p:nvPr/>
          </p:nvGrpSpPr>
          <p:grpSpPr>
            <a:xfrm>
              <a:off x="4515638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1734" name="Google Shape;1734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7" name="Google Shape;1747;p9"/>
            <p:cNvGrpSpPr/>
            <p:nvPr/>
          </p:nvGrpSpPr>
          <p:grpSpPr>
            <a:xfrm>
              <a:off x="2922563" y="4452865"/>
              <a:ext cx="3494156" cy="2821581"/>
              <a:chOff x="-2181289" y="-2143859"/>
              <a:chExt cx="13506595" cy="10906769"/>
            </a:xfrm>
          </p:grpSpPr>
          <p:sp>
            <p:nvSpPr>
              <p:cNvPr id="1748" name="Google Shape;1748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1" name="Google Shape;1761;p9"/>
            <p:cNvGrpSpPr/>
            <p:nvPr/>
          </p:nvGrpSpPr>
          <p:grpSpPr>
            <a:xfrm>
              <a:off x="1193063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1762" name="Google Shape;1762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9"/>
            <p:cNvGrpSpPr/>
            <p:nvPr/>
          </p:nvGrpSpPr>
          <p:grpSpPr>
            <a:xfrm>
              <a:off x="4456763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1776" name="Google Shape;1776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9"/>
            <p:cNvGrpSpPr/>
            <p:nvPr/>
          </p:nvGrpSpPr>
          <p:grpSpPr>
            <a:xfrm>
              <a:off x="5072738" y="2709890"/>
              <a:ext cx="3494156" cy="2821581"/>
              <a:chOff x="-2181289" y="-2143859"/>
              <a:chExt cx="13506595" cy="10906769"/>
            </a:xfrm>
          </p:grpSpPr>
          <p:sp>
            <p:nvSpPr>
              <p:cNvPr id="1790" name="Google Shape;1790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3" name="Google Shape;1803;p9"/>
            <p:cNvGrpSpPr/>
            <p:nvPr/>
          </p:nvGrpSpPr>
          <p:grpSpPr>
            <a:xfrm>
              <a:off x="3343238" y="1877202"/>
              <a:ext cx="3494156" cy="2821581"/>
              <a:chOff x="-2181289" y="-2143859"/>
              <a:chExt cx="13506595" cy="10906769"/>
            </a:xfrm>
          </p:grpSpPr>
          <p:sp>
            <p:nvSpPr>
              <p:cNvPr id="1804" name="Google Shape;1804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7" name="Google Shape;1817;p9"/>
            <p:cNvGrpSpPr/>
            <p:nvPr/>
          </p:nvGrpSpPr>
          <p:grpSpPr>
            <a:xfrm>
              <a:off x="6606938" y="1877202"/>
              <a:ext cx="3494156" cy="2821581"/>
              <a:chOff x="-2181289" y="-2143859"/>
              <a:chExt cx="13506595" cy="10906769"/>
            </a:xfrm>
          </p:grpSpPr>
          <p:sp>
            <p:nvSpPr>
              <p:cNvPr id="1818" name="Google Shape;1818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1" name="Google Shape;1831;p9"/>
            <p:cNvGrpSpPr/>
            <p:nvPr/>
          </p:nvGrpSpPr>
          <p:grpSpPr>
            <a:xfrm>
              <a:off x="5576288" y="326615"/>
              <a:ext cx="3494156" cy="2821581"/>
              <a:chOff x="-2181289" y="-2143859"/>
              <a:chExt cx="13506595" cy="10906769"/>
            </a:xfrm>
          </p:grpSpPr>
          <p:sp>
            <p:nvSpPr>
              <p:cNvPr id="1832" name="Google Shape;1832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9"/>
            <p:cNvGrpSpPr/>
            <p:nvPr/>
          </p:nvGrpSpPr>
          <p:grpSpPr>
            <a:xfrm>
              <a:off x="3846788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1846" name="Google Shape;1846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9" name="Google Shape;1859;p9"/>
            <p:cNvGrpSpPr/>
            <p:nvPr/>
          </p:nvGrpSpPr>
          <p:grpSpPr>
            <a:xfrm>
              <a:off x="7110488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1860" name="Google Shape;1860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9"/>
            <p:cNvGrpSpPr/>
            <p:nvPr/>
          </p:nvGrpSpPr>
          <p:grpSpPr>
            <a:xfrm>
              <a:off x="6837388" y="3537527"/>
              <a:ext cx="3494156" cy="2821581"/>
              <a:chOff x="-2181289" y="-2143859"/>
              <a:chExt cx="13506595" cy="10906769"/>
            </a:xfrm>
          </p:grpSpPr>
          <p:sp>
            <p:nvSpPr>
              <p:cNvPr id="1874" name="Google Shape;1874;p9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9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9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9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9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9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9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9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9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9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9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9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7" name="Google Shape;1887;p9"/>
          <p:cNvSpPr/>
          <p:nvPr/>
        </p:nvSpPr>
        <p:spPr>
          <a:xfrm flipH="1">
            <a:off x="1396650" y="1421675"/>
            <a:ext cx="6350700" cy="15141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9"/>
          <p:cNvSpPr/>
          <p:nvPr/>
        </p:nvSpPr>
        <p:spPr>
          <a:xfrm flipH="1">
            <a:off x="1774500" y="3151125"/>
            <a:ext cx="5595000" cy="642900"/>
          </a:xfrm>
          <a:prstGeom prst="roundRect">
            <a:avLst>
              <a:gd name="adj" fmla="val 2527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90" name="Google Shape;1890;p9"/>
          <p:cNvSpPr txBox="1">
            <a:spLocks noGrp="1"/>
          </p:cNvSpPr>
          <p:nvPr>
            <p:ph type="subTitle" idx="1"/>
          </p:nvPr>
        </p:nvSpPr>
        <p:spPr>
          <a:xfrm>
            <a:off x="2156100" y="31511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12"/>
          <p:cNvSpPr/>
          <p:nvPr/>
        </p:nvSpPr>
        <p:spPr>
          <a:xfrm rot="1356523" flipH="1">
            <a:off x="7359480" y="-275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13"/>
          <p:cNvGrpSpPr/>
          <p:nvPr/>
        </p:nvGrpSpPr>
        <p:grpSpPr>
          <a:xfrm>
            <a:off x="-2319187" y="-582010"/>
            <a:ext cx="12830831" cy="7928756"/>
            <a:chOff x="-2298512" y="-654310"/>
            <a:chExt cx="12830831" cy="7928756"/>
          </a:xfrm>
        </p:grpSpPr>
        <p:grpSp>
          <p:nvGrpSpPr>
            <p:cNvPr id="2086" name="Google Shape;2086;p13"/>
            <p:cNvGrpSpPr/>
            <p:nvPr/>
          </p:nvGrpSpPr>
          <p:grpSpPr>
            <a:xfrm>
              <a:off x="3140576" y="798602"/>
              <a:ext cx="3494156" cy="2821581"/>
              <a:chOff x="-2181289" y="-2143859"/>
              <a:chExt cx="13506595" cy="10906769"/>
            </a:xfrm>
          </p:grpSpPr>
          <p:sp>
            <p:nvSpPr>
              <p:cNvPr id="2087" name="Google Shape;2087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13"/>
            <p:cNvGrpSpPr/>
            <p:nvPr/>
          </p:nvGrpSpPr>
          <p:grpSpPr>
            <a:xfrm>
              <a:off x="-2298512" y="3382627"/>
              <a:ext cx="3494156" cy="2821581"/>
              <a:chOff x="-2181289" y="-2143859"/>
              <a:chExt cx="13506595" cy="10906769"/>
            </a:xfrm>
          </p:grpSpPr>
          <p:sp>
            <p:nvSpPr>
              <p:cNvPr id="2101" name="Google Shape;2101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13"/>
            <p:cNvGrpSpPr/>
            <p:nvPr/>
          </p:nvGrpSpPr>
          <p:grpSpPr>
            <a:xfrm>
              <a:off x="-2298512" y="1557027"/>
              <a:ext cx="3494156" cy="2821581"/>
              <a:chOff x="-2181289" y="-2143859"/>
              <a:chExt cx="13506595" cy="10906769"/>
            </a:xfrm>
          </p:grpSpPr>
          <p:sp>
            <p:nvSpPr>
              <p:cNvPr id="2115" name="Google Shape;2115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3"/>
            <p:cNvGrpSpPr/>
            <p:nvPr/>
          </p:nvGrpSpPr>
          <p:grpSpPr>
            <a:xfrm>
              <a:off x="965188" y="1557027"/>
              <a:ext cx="3494156" cy="2821581"/>
              <a:chOff x="-2181289" y="-2143859"/>
              <a:chExt cx="13506595" cy="10906769"/>
            </a:xfrm>
          </p:grpSpPr>
          <p:sp>
            <p:nvSpPr>
              <p:cNvPr id="2129" name="Google Shape;2129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2" name="Google Shape;2142;p13"/>
            <p:cNvGrpSpPr/>
            <p:nvPr/>
          </p:nvGrpSpPr>
          <p:grpSpPr>
            <a:xfrm>
              <a:off x="-627887" y="2472340"/>
              <a:ext cx="3494156" cy="2821581"/>
              <a:chOff x="-2181289" y="-2143859"/>
              <a:chExt cx="13506595" cy="10906769"/>
            </a:xfrm>
          </p:grpSpPr>
          <p:sp>
            <p:nvSpPr>
              <p:cNvPr id="2143" name="Google Shape;2143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6" name="Google Shape;2156;p13"/>
            <p:cNvGrpSpPr/>
            <p:nvPr/>
          </p:nvGrpSpPr>
          <p:grpSpPr>
            <a:xfrm>
              <a:off x="-880962" y="-602673"/>
              <a:ext cx="3494156" cy="2821581"/>
              <a:chOff x="-2181289" y="-2143859"/>
              <a:chExt cx="13506595" cy="10906769"/>
            </a:xfrm>
          </p:grpSpPr>
          <p:sp>
            <p:nvSpPr>
              <p:cNvPr id="2157" name="Google Shape;2157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0" name="Google Shape;2170;p13"/>
            <p:cNvGrpSpPr/>
            <p:nvPr/>
          </p:nvGrpSpPr>
          <p:grpSpPr>
            <a:xfrm>
              <a:off x="2369826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2171" name="Google Shape;2171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4" name="Google Shape;2184;p13"/>
            <p:cNvGrpSpPr/>
            <p:nvPr/>
          </p:nvGrpSpPr>
          <p:grpSpPr>
            <a:xfrm>
              <a:off x="841288" y="409240"/>
              <a:ext cx="3494156" cy="2821581"/>
              <a:chOff x="-2181289" y="-2143859"/>
              <a:chExt cx="13506595" cy="10906769"/>
            </a:xfrm>
          </p:grpSpPr>
          <p:sp>
            <p:nvSpPr>
              <p:cNvPr id="2185" name="Google Shape;2185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8" name="Google Shape;2198;p13"/>
            <p:cNvGrpSpPr/>
            <p:nvPr/>
          </p:nvGrpSpPr>
          <p:grpSpPr>
            <a:xfrm>
              <a:off x="1251938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2199" name="Google Shape;2199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2" name="Google Shape;2212;p13"/>
            <p:cNvGrpSpPr/>
            <p:nvPr/>
          </p:nvGrpSpPr>
          <p:grpSpPr>
            <a:xfrm>
              <a:off x="4515638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2213" name="Google Shape;2213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6" name="Google Shape;2226;p13"/>
            <p:cNvGrpSpPr/>
            <p:nvPr/>
          </p:nvGrpSpPr>
          <p:grpSpPr>
            <a:xfrm>
              <a:off x="2922563" y="4452865"/>
              <a:ext cx="3494156" cy="2821581"/>
              <a:chOff x="-2181289" y="-2143859"/>
              <a:chExt cx="13506595" cy="10906769"/>
            </a:xfrm>
          </p:grpSpPr>
          <p:sp>
            <p:nvSpPr>
              <p:cNvPr id="2227" name="Google Shape;2227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0" name="Google Shape;2240;p13"/>
            <p:cNvGrpSpPr/>
            <p:nvPr/>
          </p:nvGrpSpPr>
          <p:grpSpPr>
            <a:xfrm>
              <a:off x="1193063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2241" name="Google Shape;2241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13"/>
            <p:cNvGrpSpPr/>
            <p:nvPr/>
          </p:nvGrpSpPr>
          <p:grpSpPr>
            <a:xfrm>
              <a:off x="4456763" y="3620177"/>
              <a:ext cx="3494156" cy="2821581"/>
              <a:chOff x="-2181289" y="-2143859"/>
              <a:chExt cx="13506595" cy="10906769"/>
            </a:xfrm>
          </p:grpSpPr>
          <p:sp>
            <p:nvSpPr>
              <p:cNvPr id="2255" name="Google Shape;2255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13"/>
            <p:cNvGrpSpPr/>
            <p:nvPr/>
          </p:nvGrpSpPr>
          <p:grpSpPr>
            <a:xfrm>
              <a:off x="5072738" y="2709890"/>
              <a:ext cx="3494156" cy="2821581"/>
              <a:chOff x="-2181289" y="-2143859"/>
              <a:chExt cx="13506595" cy="10906769"/>
            </a:xfrm>
          </p:grpSpPr>
          <p:sp>
            <p:nvSpPr>
              <p:cNvPr id="2269" name="Google Shape;2269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13"/>
            <p:cNvGrpSpPr/>
            <p:nvPr/>
          </p:nvGrpSpPr>
          <p:grpSpPr>
            <a:xfrm>
              <a:off x="3343238" y="1877202"/>
              <a:ext cx="3494156" cy="2821581"/>
              <a:chOff x="-2181289" y="-2143859"/>
              <a:chExt cx="13506595" cy="10906769"/>
            </a:xfrm>
          </p:grpSpPr>
          <p:sp>
            <p:nvSpPr>
              <p:cNvPr id="2283" name="Google Shape;2283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6" name="Google Shape;2296;p13"/>
            <p:cNvGrpSpPr/>
            <p:nvPr/>
          </p:nvGrpSpPr>
          <p:grpSpPr>
            <a:xfrm>
              <a:off x="6606938" y="1877202"/>
              <a:ext cx="3494156" cy="2821581"/>
              <a:chOff x="-2181289" y="-2143859"/>
              <a:chExt cx="13506595" cy="10906769"/>
            </a:xfrm>
          </p:grpSpPr>
          <p:sp>
            <p:nvSpPr>
              <p:cNvPr id="2297" name="Google Shape;2297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0" name="Google Shape;2310;p13"/>
            <p:cNvGrpSpPr/>
            <p:nvPr/>
          </p:nvGrpSpPr>
          <p:grpSpPr>
            <a:xfrm>
              <a:off x="5576288" y="326615"/>
              <a:ext cx="3494156" cy="2821581"/>
              <a:chOff x="-2181289" y="-2143859"/>
              <a:chExt cx="13506595" cy="10906769"/>
            </a:xfrm>
          </p:grpSpPr>
          <p:sp>
            <p:nvSpPr>
              <p:cNvPr id="2311" name="Google Shape;2311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4" name="Google Shape;2324;p13"/>
            <p:cNvGrpSpPr/>
            <p:nvPr/>
          </p:nvGrpSpPr>
          <p:grpSpPr>
            <a:xfrm>
              <a:off x="3846788" y="-506073"/>
              <a:ext cx="3494156" cy="2821581"/>
              <a:chOff x="-2181289" y="-2143859"/>
              <a:chExt cx="13506595" cy="10906769"/>
            </a:xfrm>
          </p:grpSpPr>
          <p:sp>
            <p:nvSpPr>
              <p:cNvPr id="2325" name="Google Shape;2325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8" name="Google Shape;2338;p13"/>
            <p:cNvGrpSpPr/>
            <p:nvPr/>
          </p:nvGrpSpPr>
          <p:grpSpPr>
            <a:xfrm>
              <a:off x="7038163" y="-654310"/>
              <a:ext cx="3494156" cy="2821581"/>
              <a:chOff x="-2181289" y="-2143859"/>
              <a:chExt cx="13506595" cy="10906769"/>
            </a:xfrm>
          </p:grpSpPr>
          <p:sp>
            <p:nvSpPr>
              <p:cNvPr id="2339" name="Google Shape;2339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2" name="Google Shape;2352;p13"/>
            <p:cNvGrpSpPr/>
            <p:nvPr/>
          </p:nvGrpSpPr>
          <p:grpSpPr>
            <a:xfrm>
              <a:off x="6837388" y="3537527"/>
              <a:ext cx="3494156" cy="2821581"/>
              <a:chOff x="-2181289" y="-2143859"/>
              <a:chExt cx="13506595" cy="10906769"/>
            </a:xfrm>
          </p:grpSpPr>
          <p:sp>
            <p:nvSpPr>
              <p:cNvPr id="2353" name="Google Shape;2353;p13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3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3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3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3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3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3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3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3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3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3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3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3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6" name="Google Shape;2366;p13"/>
            <p:cNvSpPr/>
            <p:nvPr/>
          </p:nvSpPr>
          <p:spPr>
            <a:xfrm rot="1356523" flipH="1">
              <a:off x="7359480" y="-103797"/>
              <a:ext cx="11640" cy="34572"/>
            </a:xfrm>
            <a:custGeom>
              <a:avLst/>
              <a:gdLst/>
              <a:ahLst/>
              <a:cxnLst/>
              <a:rect l="l" t="t" r="r" b="b"/>
              <a:pathLst>
                <a:path w="368" h="1093" extrusionOk="0">
                  <a:moveTo>
                    <a:pt x="334" y="0"/>
                  </a:moveTo>
                  <a:cubicBezTo>
                    <a:pt x="368" y="200"/>
                    <a:pt x="334" y="367"/>
                    <a:pt x="301" y="567"/>
                  </a:cubicBezTo>
                  <a:cubicBezTo>
                    <a:pt x="268" y="734"/>
                    <a:pt x="168" y="901"/>
                    <a:pt x="34" y="1034"/>
                  </a:cubicBezTo>
                  <a:cubicBezTo>
                    <a:pt x="1" y="1034"/>
                    <a:pt x="1" y="1067"/>
                    <a:pt x="34" y="1067"/>
                  </a:cubicBezTo>
                  <a:cubicBezTo>
                    <a:pt x="34" y="1084"/>
                    <a:pt x="34" y="1092"/>
                    <a:pt x="38" y="1092"/>
                  </a:cubicBezTo>
                  <a:cubicBezTo>
                    <a:pt x="43" y="1092"/>
                    <a:pt x="51" y="1084"/>
                    <a:pt x="68" y="1067"/>
                  </a:cubicBezTo>
                  <a:cubicBezTo>
                    <a:pt x="201" y="934"/>
                    <a:pt x="301" y="767"/>
                    <a:pt x="334" y="567"/>
                  </a:cubicBezTo>
                  <a:cubicBezTo>
                    <a:pt x="368" y="367"/>
                    <a:pt x="368" y="200"/>
                    <a:pt x="334" y="0"/>
                  </a:cubicBezTo>
                  <a:close/>
                </a:path>
              </a:pathLst>
            </a:custGeom>
            <a:solidFill>
              <a:srgbClr val="11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13"/>
          <p:cNvSpPr/>
          <p:nvPr/>
        </p:nvSpPr>
        <p:spPr>
          <a:xfrm>
            <a:off x="-470425" y="1178375"/>
            <a:ext cx="8952000" cy="35556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13"/>
          <p:cNvSpPr txBox="1">
            <a:spLocks noGrp="1"/>
          </p:cNvSpPr>
          <p:nvPr>
            <p:ph type="subTitle" idx="1"/>
          </p:nvPr>
        </p:nvSpPr>
        <p:spPr>
          <a:xfrm>
            <a:off x="1923350" y="33108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369" name="Google Shape;2369;p13"/>
          <p:cNvSpPr txBox="1">
            <a:spLocks noGrp="1"/>
          </p:cNvSpPr>
          <p:nvPr>
            <p:ph type="subTitle" idx="2"/>
          </p:nvPr>
        </p:nvSpPr>
        <p:spPr>
          <a:xfrm>
            <a:off x="5529225" y="33108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370" name="Google Shape;2370;p13"/>
          <p:cNvSpPr/>
          <p:nvPr/>
        </p:nvSpPr>
        <p:spPr>
          <a:xfrm flipH="1">
            <a:off x="-556500" y="558525"/>
            <a:ext cx="8328900" cy="499200"/>
          </a:xfrm>
          <a:prstGeom prst="roundRect">
            <a:avLst>
              <a:gd name="adj" fmla="val 2527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13"/>
          <p:cNvSpPr txBox="1">
            <a:spLocks noGrp="1"/>
          </p:cNvSpPr>
          <p:nvPr>
            <p:ph type="title" hasCustomPrompt="1"/>
          </p:nvPr>
        </p:nvSpPr>
        <p:spPr>
          <a:xfrm>
            <a:off x="676275" y="19291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2" name="Google Shape;2372;p13"/>
          <p:cNvSpPr txBox="1">
            <a:spLocks noGrp="1"/>
          </p:cNvSpPr>
          <p:nvPr>
            <p:ph type="title" idx="3" hasCustomPrompt="1"/>
          </p:nvPr>
        </p:nvSpPr>
        <p:spPr>
          <a:xfrm>
            <a:off x="676275" y="36061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3" name="Google Shape;2373;p13"/>
          <p:cNvSpPr txBox="1">
            <a:spLocks noGrp="1"/>
          </p:cNvSpPr>
          <p:nvPr>
            <p:ph type="title" idx="4" hasCustomPrompt="1"/>
          </p:nvPr>
        </p:nvSpPr>
        <p:spPr>
          <a:xfrm>
            <a:off x="4282150" y="19291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4" name="Google Shape;2374;p13"/>
          <p:cNvSpPr txBox="1">
            <a:spLocks noGrp="1"/>
          </p:cNvSpPr>
          <p:nvPr>
            <p:ph type="title" idx="5" hasCustomPrompt="1"/>
          </p:nvPr>
        </p:nvSpPr>
        <p:spPr>
          <a:xfrm>
            <a:off x="4282150" y="36061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5" name="Google Shape;2375;p13"/>
          <p:cNvSpPr txBox="1">
            <a:spLocks noGrp="1"/>
          </p:cNvSpPr>
          <p:nvPr>
            <p:ph type="subTitle" idx="6"/>
          </p:nvPr>
        </p:nvSpPr>
        <p:spPr>
          <a:xfrm>
            <a:off x="1923350" y="20142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6" name="Google Shape;2376;p13"/>
          <p:cNvSpPr txBox="1">
            <a:spLocks noGrp="1"/>
          </p:cNvSpPr>
          <p:nvPr>
            <p:ph type="subTitle" idx="7"/>
          </p:nvPr>
        </p:nvSpPr>
        <p:spPr>
          <a:xfrm>
            <a:off x="1923350" y="16237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377" name="Google Shape;2377;p13"/>
          <p:cNvSpPr txBox="1">
            <a:spLocks noGrp="1"/>
          </p:cNvSpPr>
          <p:nvPr>
            <p:ph type="subTitle" idx="8"/>
          </p:nvPr>
        </p:nvSpPr>
        <p:spPr>
          <a:xfrm>
            <a:off x="1923350" y="37118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8" name="Google Shape;2378;p13"/>
          <p:cNvSpPr txBox="1">
            <a:spLocks noGrp="1"/>
          </p:cNvSpPr>
          <p:nvPr>
            <p:ph type="subTitle" idx="9"/>
          </p:nvPr>
        </p:nvSpPr>
        <p:spPr>
          <a:xfrm>
            <a:off x="5529225" y="2014238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9" name="Google Shape;2379;p13"/>
          <p:cNvSpPr txBox="1">
            <a:spLocks noGrp="1"/>
          </p:cNvSpPr>
          <p:nvPr>
            <p:ph type="subTitle" idx="13"/>
          </p:nvPr>
        </p:nvSpPr>
        <p:spPr>
          <a:xfrm>
            <a:off x="5529225" y="16237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380" name="Google Shape;2380;p13"/>
          <p:cNvSpPr txBox="1">
            <a:spLocks noGrp="1"/>
          </p:cNvSpPr>
          <p:nvPr>
            <p:ph type="subTitle" idx="14"/>
          </p:nvPr>
        </p:nvSpPr>
        <p:spPr>
          <a:xfrm>
            <a:off x="5529225" y="3711844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1" name="Google Shape;2381;p13"/>
          <p:cNvSpPr txBox="1">
            <a:spLocks noGrp="1"/>
          </p:cNvSpPr>
          <p:nvPr>
            <p:ph type="title" idx="15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3" name="Google Shape;2383;p14"/>
          <p:cNvGrpSpPr/>
          <p:nvPr/>
        </p:nvGrpSpPr>
        <p:grpSpPr>
          <a:xfrm>
            <a:off x="-767562" y="-705523"/>
            <a:ext cx="10680656" cy="7406356"/>
            <a:chOff x="-767562" y="-705523"/>
            <a:chExt cx="10680656" cy="7406356"/>
          </a:xfrm>
        </p:grpSpPr>
        <p:grpSp>
          <p:nvGrpSpPr>
            <p:cNvPr id="2384" name="Google Shape;2384;p14"/>
            <p:cNvGrpSpPr/>
            <p:nvPr/>
          </p:nvGrpSpPr>
          <p:grpSpPr>
            <a:xfrm>
              <a:off x="-346087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2385" name="Google Shape;2385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8" name="Google Shape;2398;p14"/>
            <p:cNvGrpSpPr/>
            <p:nvPr/>
          </p:nvGrpSpPr>
          <p:grpSpPr>
            <a:xfrm>
              <a:off x="1285738" y="935190"/>
              <a:ext cx="3494156" cy="2821581"/>
              <a:chOff x="-2181289" y="-2143859"/>
              <a:chExt cx="13506595" cy="10906769"/>
            </a:xfrm>
          </p:grpSpPr>
          <p:sp>
            <p:nvSpPr>
              <p:cNvPr id="2399" name="Google Shape;2399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2" name="Google Shape;2412;p14"/>
            <p:cNvGrpSpPr/>
            <p:nvPr/>
          </p:nvGrpSpPr>
          <p:grpSpPr>
            <a:xfrm>
              <a:off x="1285738" y="3161215"/>
              <a:ext cx="3494156" cy="2821581"/>
              <a:chOff x="-2181289" y="-2143859"/>
              <a:chExt cx="13506595" cy="10906769"/>
            </a:xfrm>
          </p:grpSpPr>
          <p:sp>
            <p:nvSpPr>
              <p:cNvPr id="2413" name="Google Shape;2413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6" name="Google Shape;2426;p14"/>
            <p:cNvGrpSpPr/>
            <p:nvPr/>
          </p:nvGrpSpPr>
          <p:grpSpPr>
            <a:xfrm>
              <a:off x="-767562" y="3056690"/>
              <a:ext cx="3494156" cy="2821581"/>
              <a:chOff x="-2181289" y="-2143859"/>
              <a:chExt cx="13506595" cy="10906769"/>
            </a:xfrm>
          </p:grpSpPr>
          <p:sp>
            <p:nvSpPr>
              <p:cNvPr id="2427" name="Google Shape;2427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0" name="Google Shape;2440;p14"/>
            <p:cNvGrpSpPr/>
            <p:nvPr/>
          </p:nvGrpSpPr>
          <p:grpSpPr>
            <a:xfrm>
              <a:off x="6199363" y="2431677"/>
              <a:ext cx="3494156" cy="2821581"/>
              <a:chOff x="-2181289" y="-2143859"/>
              <a:chExt cx="13506595" cy="10906769"/>
            </a:xfrm>
          </p:grpSpPr>
          <p:sp>
            <p:nvSpPr>
              <p:cNvPr id="2441" name="Google Shape;2441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4" name="Google Shape;2454;p14"/>
            <p:cNvGrpSpPr/>
            <p:nvPr/>
          </p:nvGrpSpPr>
          <p:grpSpPr>
            <a:xfrm>
              <a:off x="6418938" y="501627"/>
              <a:ext cx="3494156" cy="2821581"/>
              <a:chOff x="-2181289" y="-2143859"/>
              <a:chExt cx="13506595" cy="10906769"/>
            </a:xfrm>
          </p:grpSpPr>
          <p:sp>
            <p:nvSpPr>
              <p:cNvPr id="2455" name="Google Shape;2455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8" name="Google Shape;2468;p14"/>
            <p:cNvGrpSpPr/>
            <p:nvPr/>
          </p:nvGrpSpPr>
          <p:grpSpPr>
            <a:xfrm>
              <a:off x="5742788" y="-705523"/>
              <a:ext cx="3494156" cy="2821581"/>
              <a:chOff x="-2181289" y="-2143859"/>
              <a:chExt cx="13506595" cy="10906769"/>
            </a:xfrm>
          </p:grpSpPr>
          <p:sp>
            <p:nvSpPr>
              <p:cNvPr id="2469" name="Google Shape;2469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14"/>
            <p:cNvGrpSpPr/>
            <p:nvPr/>
          </p:nvGrpSpPr>
          <p:grpSpPr>
            <a:xfrm>
              <a:off x="3427313" y="3323190"/>
              <a:ext cx="3494156" cy="2821581"/>
              <a:chOff x="-2181289" y="-2143859"/>
              <a:chExt cx="13506595" cy="10906769"/>
            </a:xfrm>
          </p:grpSpPr>
          <p:sp>
            <p:nvSpPr>
              <p:cNvPr id="2483" name="Google Shape;2483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6" name="Google Shape;2496;p14"/>
            <p:cNvGrpSpPr/>
            <p:nvPr/>
          </p:nvGrpSpPr>
          <p:grpSpPr>
            <a:xfrm>
              <a:off x="2324326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2497" name="Google Shape;2497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0" name="Google Shape;2510;p14"/>
            <p:cNvGrpSpPr/>
            <p:nvPr/>
          </p:nvGrpSpPr>
          <p:grpSpPr>
            <a:xfrm>
              <a:off x="4347788" y="339652"/>
              <a:ext cx="3494156" cy="2821581"/>
              <a:chOff x="-2181289" y="-2143859"/>
              <a:chExt cx="13506595" cy="10906769"/>
            </a:xfrm>
          </p:grpSpPr>
          <p:sp>
            <p:nvSpPr>
              <p:cNvPr id="2511" name="Google Shape;2511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4" name="Google Shape;2524;p14"/>
            <p:cNvGrpSpPr/>
            <p:nvPr/>
          </p:nvGrpSpPr>
          <p:grpSpPr>
            <a:xfrm>
              <a:off x="6155463" y="3879252"/>
              <a:ext cx="3494156" cy="2821581"/>
              <a:chOff x="-2181289" y="-2143859"/>
              <a:chExt cx="13506595" cy="10906769"/>
            </a:xfrm>
          </p:grpSpPr>
          <p:sp>
            <p:nvSpPr>
              <p:cNvPr id="2525" name="Google Shape;2525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14"/>
            <p:cNvGrpSpPr/>
            <p:nvPr/>
          </p:nvGrpSpPr>
          <p:grpSpPr>
            <a:xfrm>
              <a:off x="3427313" y="1749227"/>
              <a:ext cx="3494156" cy="2821581"/>
              <a:chOff x="-2181289" y="-2143859"/>
              <a:chExt cx="13506595" cy="10906769"/>
            </a:xfrm>
          </p:grpSpPr>
          <p:sp>
            <p:nvSpPr>
              <p:cNvPr id="2539" name="Google Shape;2539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2" name="Google Shape;2552;p14"/>
            <p:cNvGrpSpPr/>
            <p:nvPr/>
          </p:nvGrpSpPr>
          <p:grpSpPr>
            <a:xfrm>
              <a:off x="-706312" y="1057677"/>
              <a:ext cx="3494156" cy="2821581"/>
              <a:chOff x="-2181289" y="-2143859"/>
              <a:chExt cx="13506595" cy="10906769"/>
            </a:xfrm>
          </p:grpSpPr>
          <p:sp>
            <p:nvSpPr>
              <p:cNvPr id="2553" name="Google Shape;2553;p14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4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4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4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4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4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4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4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4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4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4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4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4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66" name="Google Shape;2566;p14"/>
          <p:cNvSpPr/>
          <p:nvPr/>
        </p:nvSpPr>
        <p:spPr>
          <a:xfrm>
            <a:off x="-470425" y="1178375"/>
            <a:ext cx="8952000" cy="35556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14"/>
          <p:cNvSpPr/>
          <p:nvPr/>
        </p:nvSpPr>
        <p:spPr>
          <a:xfrm flipH="1">
            <a:off x="-556500" y="558525"/>
            <a:ext cx="8328900" cy="499200"/>
          </a:xfrm>
          <a:prstGeom prst="roundRect">
            <a:avLst>
              <a:gd name="adj" fmla="val 2527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14"/>
          <p:cNvSpPr txBox="1"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CUSTOM_12_1_1"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-759437" y="-677748"/>
            <a:ext cx="10680656" cy="7416681"/>
            <a:chOff x="-767562" y="-715848"/>
            <a:chExt cx="10680656" cy="7416681"/>
          </a:xfrm>
        </p:grpSpPr>
        <p:grpSp>
          <p:nvGrpSpPr>
            <p:cNvPr id="3617" name="Google Shape;3617;p20"/>
            <p:cNvGrpSpPr/>
            <p:nvPr/>
          </p:nvGrpSpPr>
          <p:grpSpPr>
            <a:xfrm>
              <a:off x="-346087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3618" name="Google Shape;3618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20"/>
            <p:cNvGrpSpPr/>
            <p:nvPr/>
          </p:nvGrpSpPr>
          <p:grpSpPr>
            <a:xfrm>
              <a:off x="1285738" y="935190"/>
              <a:ext cx="3494156" cy="2821581"/>
              <a:chOff x="-2181289" y="-2143859"/>
              <a:chExt cx="13506595" cy="10906769"/>
            </a:xfrm>
          </p:grpSpPr>
          <p:sp>
            <p:nvSpPr>
              <p:cNvPr id="3632" name="Google Shape;3632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20"/>
            <p:cNvGrpSpPr/>
            <p:nvPr/>
          </p:nvGrpSpPr>
          <p:grpSpPr>
            <a:xfrm>
              <a:off x="1285738" y="3161215"/>
              <a:ext cx="3494156" cy="2821581"/>
              <a:chOff x="-2181289" y="-2143859"/>
              <a:chExt cx="13506595" cy="10906769"/>
            </a:xfrm>
          </p:grpSpPr>
          <p:sp>
            <p:nvSpPr>
              <p:cNvPr id="3646" name="Google Shape;3646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9" name="Google Shape;3659;p20"/>
            <p:cNvGrpSpPr/>
            <p:nvPr/>
          </p:nvGrpSpPr>
          <p:grpSpPr>
            <a:xfrm>
              <a:off x="-767562" y="3056690"/>
              <a:ext cx="3494156" cy="2821581"/>
              <a:chOff x="-2181289" y="-2143859"/>
              <a:chExt cx="13506595" cy="10906769"/>
            </a:xfrm>
          </p:grpSpPr>
          <p:sp>
            <p:nvSpPr>
              <p:cNvPr id="3660" name="Google Shape;3660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20"/>
            <p:cNvGrpSpPr/>
            <p:nvPr/>
          </p:nvGrpSpPr>
          <p:grpSpPr>
            <a:xfrm>
              <a:off x="6209713" y="2541427"/>
              <a:ext cx="3494156" cy="2821581"/>
              <a:chOff x="-2181289" y="-2143859"/>
              <a:chExt cx="13506595" cy="10906769"/>
            </a:xfrm>
          </p:grpSpPr>
          <p:sp>
            <p:nvSpPr>
              <p:cNvPr id="3674" name="Google Shape;3674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20"/>
            <p:cNvGrpSpPr/>
            <p:nvPr/>
          </p:nvGrpSpPr>
          <p:grpSpPr>
            <a:xfrm>
              <a:off x="6418938" y="501627"/>
              <a:ext cx="3494156" cy="2821581"/>
              <a:chOff x="-2181289" y="-2143859"/>
              <a:chExt cx="13506595" cy="10906769"/>
            </a:xfrm>
          </p:grpSpPr>
          <p:sp>
            <p:nvSpPr>
              <p:cNvPr id="3688" name="Google Shape;3688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20"/>
            <p:cNvGrpSpPr/>
            <p:nvPr/>
          </p:nvGrpSpPr>
          <p:grpSpPr>
            <a:xfrm>
              <a:off x="5732463" y="-715848"/>
              <a:ext cx="3494156" cy="2821581"/>
              <a:chOff x="-2181289" y="-2143859"/>
              <a:chExt cx="13506595" cy="10906769"/>
            </a:xfrm>
          </p:grpSpPr>
          <p:sp>
            <p:nvSpPr>
              <p:cNvPr id="3702" name="Google Shape;3702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20"/>
            <p:cNvGrpSpPr/>
            <p:nvPr/>
          </p:nvGrpSpPr>
          <p:grpSpPr>
            <a:xfrm>
              <a:off x="3427313" y="3323190"/>
              <a:ext cx="3494156" cy="2821581"/>
              <a:chOff x="-2181289" y="-2143859"/>
              <a:chExt cx="13506595" cy="10906769"/>
            </a:xfrm>
          </p:grpSpPr>
          <p:sp>
            <p:nvSpPr>
              <p:cNvPr id="3716" name="Google Shape;3716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20"/>
            <p:cNvGrpSpPr/>
            <p:nvPr/>
          </p:nvGrpSpPr>
          <p:grpSpPr>
            <a:xfrm>
              <a:off x="2324326" y="-550610"/>
              <a:ext cx="3494156" cy="2821581"/>
              <a:chOff x="-2181289" y="-2143859"/>
              <a:chExt cx="13506595" cy="10906769"/>
            </a:xfrm>
          </p:grpSpPr>
          <p:sp>
            <p:nvSpPr>
              <p:cNvPr id="3730" name="Google Shape;3730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3" name="Google Shape;3743;p20"/>
            <p:cNvGrpSpPr/>
            <p:nvPr/>
          </p:nvGrpSpPr>
          <p:grpSpPr>
            <a:xfrm>
              <a:off x="-706312" y="1057677"/>
              <a:ext cx="3494156" cy="2821581"/>
              <a:chOff x="-2181289" y="-2143859"/>
              <a:chExt cx="13506595" cy="10906769"/>
            </a:xfrm>
          </p:grpSpPr>
          <p:sp>
            <p:nvSpPr>
              <p:cNvPr id="3744" name="Google Shape;3744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7" name="Google Shape;3757;p20"/>
            <p:cNvGrpSpPr/>
            <p:nvPr/>
          </p:nvGrpSpPr>
          <p:grpSpPr>
            <a:xfrm>
              <a:off x="4373813" y="378240"/>
              <a:ext cx="3494156" cy="2821581"/>
              <a:chOff x="-2181289" y="-2143859"/>
              <a:chExt cx="13506595" cy="10906769"/>
            </a:xfrm>
          </p:grpSpPr>
          <p:sp>
            <p:nvSpPr>
              <p:cNvPr id="3758" name="Google Shape;3758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1" name="Google Shape;3771;p20"/>
            <p:cNvGrpSpPr/>
            <p:nvPr/>
          </p:nvGrpSpPr>
          <p:grpSpPr>
            <a:xfrm>
              <a:off x="6155463" y="3879252"/>
              <a:ext cx="3494156" cy="2821581"/>
              <a:chOff x="-2181289" y="-2143859"/>
              <a:chExt cx="13506595" cy="10906769"/>
            </a:xfrm>
          </p:grpSpPr>
          <p:sp>
            <p:nvSpPr>
              <p:cNvPr id="3772" name="Google Shape;3772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5" name="Google Shape;3785;p20"/>
            <p:cNvGrpSpPr/>
            <p:nvPr/>
          </p:nvGrpSpPr>
          <p:grpSpPr>
            <a:xfrm>
              <a:off x="3427313" y="1749227"/>
              <a:ext cx="3494156" cy="2821581"/>
              <a:chOff x="-2181289" y="-2143859"/>
              <a:chExt cx="13506595" cy="10906769"/>
            </a:xfrm>
          </p:grpSpPr>
          <p:sp>
            <p:nvSpPr>
              <p:cNvPr id="3786" name="Google Shape;3786;p20"/>
              <p:cNvSpPr/>
              <p:nvPr/>
            </p:nvSpPr>
            <p:spPr>
              <a:xfrm>
                <a:off x="-2181289" y="-2143859"/>
                <a:ext cx="13506595" cy="10906769"/>
              </a:xfrm>
              <a:custGeom>
                <a:avLst/>
                <a:gdLst/>
                <a:ahLst/>
                <a:cxnLst/>
                <a:rect l="l" t="t" r="r" b="b"/>
                <a:pathLst>
                  <a:path w="92703" h="74859" extrusionOk="0">
                    <a:moveTo>
                      <a:pt x="24026" y="1"/>
                    </a:moveTo>
                    <a:cubicBezTo>
                      <a:pt x="22527" y="1"/>
                      <a:pt x="21010" y="142"/>
                      <a:pt x="19491" y="432"/>
                    </a:cubicBezTo>
                    <a:cubicBezTo>
                      <a:pt x="8180" y="2611"/>
                      <a:pt x="1" y="12517"/>
                      <a:pt x="1" y="24030"/>
                    </a:cubicBezTo>
                    <a:cubicBezTo>
                      <a:pt x="1" y="30888"/>
                      <a:pt x="3287" y="36449"/>
                      <a:pt x="6990" y="41604"/>
                    </a:cubicBezTo>
                    <a:cubicBezTo>
                      <a:pt x="17598" y="56380"/>
                      <a:pt x="44304" y="73513"/>
                      <a:pt x="46352" y="74810"/>
                    </a:cubicBezTo>
                    <a:lnTo>
                      <a:pt x="46352" y="74858"/>
                    </a:lnTo>
                    <a:cubicBezTo>
                      <a:pt x="48411" y="73548"/>
                      <a:pt x="75105" y="56415"/>
                      <a:pt x="85714" y="41652"/>
                    </a:cubicBezTo>
                    <a:cubicBezTo>
                      <a:pt x="89417" y="36484"/>
                      <a:pt x="92703" y="30936"/>
                      <a:pt x="92703" y="24078"/>
                    </a:cubicBezTo>
                    <a:cubicBezTo>
                      <a:pt x="92703" y="10803"/>
                      <a:pt x="81951" y="51"/>
                      <a:pt x="68676" y="51"/>
                    </a:cubicBezTo>
                    <a:cubicBezTo>
                      <a:pt x="58841" y="51"/>
                      <a:pt x="49995" y="6040"/>
                      <a:pt x="46352" y="15172"/>
                    </a:cubicBezTo>
                    <a:lnTo>
                      <a:pt x="46352" y="15136"/>
                    </a:lnTo>
                    <a:cubicBezTo>
                      <a:pt x="42651" y="5868"/>
                      <a:pt x="33709" y="1"/>
                      <a:pt x="24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0"/>
              <p:cNvSpPr/>
              <p:nvPr/>
            </p:nvSpPr>
            <p:spPr>
              <a:xfrm>
                <a:off x="-1588000" y="-1663637"/>
                <a:ext cx="12320035" cy="9945894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8264" extrusionOk="0">
                    <a:moveTo>
                      <a:pt x="21945" y="1"/>
                    </a:moveTo>
                    <a:cubicBezTo>
                      <a:pt x="20571" y="1"/>
                      <a:pt x="19180" y="130"/>
                      <a:pt x="17789" y="399"/>
                    </a:cubicBezTo>
                    <a:cubicBezTo>
                      <a:pt x="7466" y="2375"/>
                      <a:pt x="1" y="11412"/>
                      <a:pt x="1" y="21925"/>
                    </a:cubicBezTo>
                    <a:cubicBezTo>
                      <a:pt x="1" y="28176"/>
                      <a:pt x="3001" y="33236"/>
                      <a:pt x="6382" y="37951"/>
                    </a:cubicBezTo>
                    <a:cubicBezTo>
                      <a:pt x="16050" y="51417"/>
                      <a:pt x="40410" y="67038"/>
                      <a:pt x="42280" y="68228"/>
                    </a:cubicBezTo>
                    <a:lnTo>
                      <a:pt x="42280" y="68264"/>
                    </a:lnTo>
                    <a:cubicBezTo>
                      <a:pt x="44149" y="67073"/>
                      <a:pt x="68509" y="51452"/>
                      <a:pt x="78177" y="37986"/>
                    </a:cubicBezTo>
                    <a:cubicBezTo>
                      <a:pt x="81558" y="33272"/>
                      <a:pt x="84559" y="28211"/>
                      <a:pt x="84559" y="21961"/>
                    </a:cubicBezTo>
                    <a:cubicBezTo>
                      <a:pt x="84559" y="9852"/>
                      <a:pt x="74748" y="41"/>
                      <a:pt x="62639" y="41"/>
                    </a:cubicBezTo>
                    <a:cubicBezTo>
                      <a:pt x="53674" y="41"/>
                      <a:pt x="45602" y="5506"/>
                      <a:pt x="42280" y="13841"/>
                    </a:cubicBezTo>
                    <a:lnTo>
                      <a:pt x="42280" y="13793"/>
                    </a:lnTo>
                    <a:cubicBezTo>
                      <a:pt x="38911" y="5346"/>
                      <a:pt x="30766" y="1"/>
                      <a:pt x="2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0"/>
              <p:cNvSpPr/>
              <p:nvPr/>
            </p:nvSpPr>
            <p:spPr>
              <a:xfrm>
                <a:off x="-987718" y="-1178752"/>
                <a:ext cx="11119633" cy="8977151"/>
              </a:xfrm>
              <a:custGeom>
                <a:avLst/>
                <a:gdLst/>
                <a:ahLst/>
                <a:cxnLst/>
                <a:rect l="l" t="t" r="r" b="b"/>
                <a:pathLst>
                  <a:path w="76320" h="61615" extrusionOk="0">
                    <a:moveTo>
                      <a:pt x="19790" y="1"/>
                    </a:moveTo>
                    <a:cubicBezTo>
                      <a:pt x="18553" y="1"/>
                      <a:pt x="17302" y="117"/>
                      <a:pt x="16050" y="357"/>
                    </a:cubicBezTo>
                    <a:cubicBezTo>
                      <a:pt x="6739" y="2143"/>
                      <a:pt x="12" y="10298"/>
                      <a:pt x="0" y="19788"/>
                    </a:cubicBezTo>
                    <a:cubicBezTo>
                      <a:pt x="0" y="25431"/>
                      <a:pt x="2715" y="30003"/>
                      <a:pt x="5763" y="34254"/>
                    </a:cubicBezTo>
                    <a:cubicBezTo>
                      <a:pt x="14502" y="46398"/>
                      <a:pt x="36469" y="60507"/>
                      <a:pt x="38160" y="61578"/>
                    </a:cubicBezTo>
                    <a:lnTo>
                      <a:pt x="38160" y="61614"/>
                    </a:lnTo>
                    <a:cubicBezTo>
                      <a:pt x="39850" y="60543"/>
                      <a:pt x="61829" y="46434"/>
                      <a:pt x="70557" y="34277"/>
                    </a:cubicBezTo>
                    <a:cubicBezTo>
                      <a:pt x="73617" y="30039"/>
                      <a:pt x="76319" y="25467"/>
                      <a:pt x="76319" y="19811"/>
                    </a:cubicBezTo>
                    <a:cubicBezTo>
                      <a:pt x="76319" y="8893"/>
                      <a:pt x="67461" y="35"/>
                      <a:pt x="56531" y="35"/>
                    </a:cubicBezTo>
                    <a:cubicBezTo>
                      <a:pt x="48435" y="35"/>
                      <a:pt x="41160" y="4964"/>
                      <a:pt x="38160" y="12489"/>
                    </a:cubicBezTo>
                    <a:lnTo>
                      <a:pt x="38160" y="12453"/>
                    </a:lnTo>
                    <a:cubicBezTo>
                      <a:pt x="35119" y="4826"/>
                      <a:pt x="27760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0"/>
              <p:cNvSpPr/>
              <p:nvPr/>
            </p:nvSpPr>
            <p:spPr>
              <a:xfrm>
                <a:off x="-462179" y="-754769"/>
                <a:ext cx="10066677" cy="8128172"/>
              </a:xfrm>
              <a:custGeom>
                <a:avLst/>
                <a:gdLst/>
                <a:ahLst/>
                <a:cxnLst/>
                <a:rect l="l" t="t" r="r" b="b"/>
                <a:pathLst>
                  <a:path w="69093" h="55788" extrusionOk="0">
                    <a:moveTo>
                      <a:pt x="17942" y="1"/>
                    </a:moveTo>
                    <a:cubicBezTo>
                      <a:pt x="16816" y="1"/>
                      <a:pt x="15678" y="107"/>
                      <a:pt x="14538" y="328"/>
                    </a:cubicBezTo>
                    <a:cubicBezTo>
                      <a:pt x="6097" y="1947"/>
                      <a:pt x="1" y="9329"/>
                      <a:pt x="1" y="17913"/>
                    </a:cubicBezTo>
                    <a:cubicBezTo>
                      <a:pt x="1" y="23021"/>
                      <a:pt x="2453" y="27165"/>
                      <a:pt x="5216" y="31010"/>
                    </a:cubicBezTo>
                    <a:cubicBezTo>
                      <a:pt x="13121" y="42012"/>
                      <a:pt x="33029" y="54787"/>
                      <a:pt x="34553" y="55763"/>
                    </a:cubicBezTo>
                    <a:lnTo>
                      <a:pt x="34553" y="55787"/>
                    </a:lnTo>
                    <a:cubicBezTo>
                      <a:pt x="36089" y="54823"/>
                      <a:pt x="55984" y="42047"/>
                      <a:pt x="63890" y="31046"/>
                    </a:cubicBezTo>
                    <a:cubicBezTo>
                      <a:pt x="66652" y="27200"/>
                      <a:pt x="69093" y="23057"/>
                      <a:pt x="69093" y="17949"/>
                    </a:cubicBezTo>
                    <a:cubicBezTo>
                      <a:pt x="69093" y="8055"/>
                      <a:pt x="61080" y="42"/>
                      <a:pt x="51186" y="30"/>
                    </a:cubicBezTo>
                    <a:cubicBezTo>
                      <a:pt x="43863" y="30"/>
                      <a:pt x="37267" y="4495"/>
                      <a:pt x="34553" y="11305"/>
                    </a:cubicBezTo>
                    <a:lnTo>
                      <a:pt x="34553" y="11270"/>
                    </a:lnTo>
                    <a:cubicBezTo>
                      <a:pt x="31803" y="4371"/>
                      <a:pt x="25145" y="1"/>
                      <a:pt x="17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0"/>
              <p:cNvSpPr/>
              <p:nvPr/>
            </p:nvSpPr>
            <p:spPr>
              <a:xfrm>
                <a:off x="61757" y="-331223"/>
                <a:ext cx="9020569" cy="7284729"/>
              </a:xfrm>
              <a:custGeom>
                <a:avLst/>
                <a:gdLst/>
                <a:ahLst/>
                <a:cxnLst/>
                <a:rect l="l" t="t" r="r" b="b"/>
                <a:pathLst>
                  <a:path w="61913" h="49999" extrusionOk="0">
                    <a:moveTo>
                      <a:pt x="16059" y="0"/>
                    </a:moveTo>
                    <a:cubicBezTo>
                      <a:pt x="15056" y="0"/>
                      <a:pt x="14041" y="95"/>
                      <a:pt x="13026" y="290"/>
                    </a:cubicBezTo>
                    <a:cubicBezTo>
                      <a:pt x="5465" y="1743"/>
                      <a:pt x="0" y="8351"/>
                      <a:pt x="0" y="16054"/>
                    </a:cubicBezTo>
                    <a:cubicBezTo>
                      <a:pt x="0" y="20626"/>
                      <a:pt x="2191" y="24341"/>
                      <a:pt x="4668" y="27794"/>
                    </a:cubicBezTo>
                    <a:cubicBezTo>
                      <a:pt x="11752" y="37652"/>
                      <a:pt x="29587" y="49094"/>
                      <a:pt x="30969" y="49963"/>
                    </a:cubicBezTo>
                    <a:lnTo>
                      <a:pt x="30969" y="49999"/>
                    </a:lnTo>
                    <a:cubicBezTo>
                      <a:pt x="32338" y="49118"/>
                      <a:pt x="50173" y="37676"/>
                      <a:pt x="57258" y="27818"/>
                    </a:cubicBezTo>
                    <a:cubicBezTo>
                      <a:pt x="59722" y="24365"/>
                      <a:pt x="61913" y="20650"/>
                      <a:pt x="61913" y="16066"/>
                    </a:cubicBezTo>
                    <a:cubicBezTo>
                      <a:pt x="61913" y="7208"/>
                      <a:pt x="54733" y="28"/>
                      <a:pt x="45863" y="16"/>
                    </a:cubicBezTo>
                    <a:cubicBezTo>
                      <a:pt x="39303" y="16"/>
                      <a:pt x="33397" y="4017"/>
                      <a:pt x="30957" y="10125"/>
                    </a:cubicBezTo>
                    <a:lnTo>
                      <a:pt x="30957" y="10101"/>
                    </a:lnTo>
                    <a:cubicBezTo>
                      <a:pt x="28483" y="3918"/>
                      <a:pt x="22514" y="0"/>
                      <a:pt x="16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0"/>
              <p:cNvSpPr/>
              <p:nvPr/>
            </p:nvSpPr>
            <p:spPr>
              <a:xfrm>
                <a:off x="551016" y="61871"/>
                <a:ext cx="8042211" cy="6492718"/>
              </a:xfrm>
              <a:custGeom>
                <a:avLst/>
                <a:gdLst/>
                <a:ahLst/>
                <a:cxnLst/>
                <a:rect l="l" t="t" r="r" b="b"/>
                <a:pathLst>
                  <a:path w="55198" h="44563" extrusionOk="0">
                    <a:moveTo>
                      <a:pt x="14329" y="0"/>
                    </a:moveTo>
                    <a:cubicBezTo>
                      <a:pt x="13433" y="0"/>
                      <a:pt x="12527" y="85"/>
                      <a:pt x="11621" y="259"/>
                    </a:cubicBezTo>
                    <a:cubicBezTo>
                      <a:pt x="4870" y="1557"/>
                      <a:pt x="0" y="7463"/>
                      <a:pt x="24" y="14332"/>
                    </a:cubicBezTo>
                    <a:cubicBezTo>
                      <a:pt x="24" y="18416"/>
                      <a:pt x="1976" y="21714"/>
                      <a:pt x="4191" y="24786"/>
                    </a:cubicBezTo>
                    <a:cubicBezTo>
                      <a:pt x="10501" y="33561"/>
                      <a:pt x="26384" y="43753"/>
                      <a:pt x="27611" y="44539"/>
                    </a:cubicBezTo>
                    <a:lnTo>
                      <a:pt x="27611" y="44562"/>
                    </a:lnTo>
                    <a:cubicBezTo>
                      <a:pt x="28825" y="43788"/>
                      <a:pt x="44708" y="33597"/>
                      <a:pt x="51018" y="24810"/>
                    </a:cubicBezTo>
                    <a:cubicBezTo>
                      <a:pt x="53221" y="21738"/>
                      <a:pt x="55185" y="18440"/>
                      <a:pt x="55185" y="14356"/>
                    </a:cubicBezTo>
                    <a:cubicBezTo>
                      <a:pt x="55197" y="6458"/>
                      <a:pt x="48792" y="57"/>
                      <a:pt x="40896" y="57"/>
                    </a:cubicBezTo>
                    <a:cubicBezTo>
                      <a:pt x="40889" y="57"/>
                      <a:pt x="40881" y="57"/>
                      <a:pt x="40874" y="57"/>
                    </a:cubicBezTo>
                    <a:cubicBezTo>
                      <a:pt x="35028" y="57"/>
                      <a:pt x="29766" y="3617"/>
                      <a:pt x="27599" y="9058"/>
                    </a:cubicBezTo>
                    <a:lnTo>
                      <a:pt x="27599" y="9022"/>
                    </a:lnTo>
                    <a:cubicBezTo>
                      <a:pt x="25414" y="3499"/>
                      <a:pt x="20090" y="0"/>
                      <a:pt x="1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0"/>
              <p:cNvSpPr/>
              <p:nvPr/>
            </p:nvSpPr>
            <p:spPr>
              <a:xfrm>
                <a:off x="1097390" y="504067"/>
                <a:ext cx="6949334" cy="5611685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8516" extrusionOk="0">
                    <a:moveTo>
                      <a:pt x="12372" y="1"/>
                    </a:moveTo>
                    <a:cubicBezTo>
                      <a:pt x="11596" y="1"/>
                      <a:pt x="10811" y="74"/>
                      <a:pt x="10026" y="225"/>
                    </a:cubicBezTo>
                    <a:cubicBezTo>
                      <a:pt x="4203" y="1344"/>
                      <a:pt x="0" y="6440"/>
                      <a:pt x="0" y="12369"/>
                    </a:cubicBezTo>
                    <a:cubicBezTo>
                      <a:pt x="0" y="15893"/>
                      <a:pt x="1691" y="18751"/>
                      <a:pt x="3596" y="21406"/>
                    </a:cubicBezTo>
                    <a:cubicBezTo>
                      <a:pt x="9049" y="29014"/>
                      <a:pt x="22789" y="37825"/>
                      <a:pt x="23849" y="38491"/>
                    </a:cubicBezTo>
                    <a:lnTo>
                      <a:pt x="23849" y="38515"/>
                    </a:lnTo>
                    <a:cubicBezTo>
                      <a:pt x="24908" y="37836"/>
                      <a:pt x="38648" y="29026"/>
                      <a:pt x="44101" y="21430"/>
                    </a:cubicBezTo>
                    <a:cubicBezTo>
                      <a:pt x="46006" y="18775"/>
                      <a:pt x="47697" y="15917"/>
                      <a:pt x="47697" y="12393"/>
                    </a:cubicBezTo>
                    <a:cubicBezTo>
                      <a:pt x="47697" y="5559"/>
                      <a:pt x="42161" y="22"/>
                      <a:pt x="35338" y="22"/>
                    </a:cubicBezTo>
                    <a:cubicBezTo>
                      <a:pt x="30278" y="22"/>
                      <a:pt x="25730" y="3106"/>
                      <a:pt x="23849" y="7809"/>
                    </a:cubicBezTo>
                    <a:lnTo>
                      <a:pt x="23849" y="7785"/>
                    </a:lnTo>
                    <a:cubicBezTo>
                      <a:pt x="21953" y="3015"/>
                      <a:pt x="17356" y="1"/>
                      <a:pt x="1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0"/>
              <p:cNvSpPr/>
              <p:nvPr/>
            </p:nvSpPr>
            <p:spPr>
              <a:xfrm>
                <a:off x="1579655" y="893665"/>
                <a:ext cx="5986565" cy="4831766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33163" extrusionOk="0">
                    <a:moveTo>
                      <a:pt x="10662" y="1"/>
                    </a:moveTo>
                    <a:cubicBezTo>
                      <a:pt x="9995" y="1"/>
                      <a:pt x="9320" y="64"/>
                      <a:pt x="8644" y="194"/>
                    </a:cubicBezTo>
                    <a:cubicBezTo>
                      <a:pt x="3632" y="1158"/>
                      <a:pt x="0" y="5540"/>
                      <a:pt x="0" y="10636"/>
                    </a:cubicBezTo>
                    <a:cubicBezTo>
                      <a:pt x="0" y="13684"/>
                      <a:pt x="1453" y="16148"/>
                      <a:pt x="3096" y="18422"/>
                    </a:cubicBezTo>
                    <a:cubicBezTo>
                      <a:pt x="7799" y="24971"/>
                      <a:pt x="19634" y="32567"/>
                      <a:pt x="20539" y="33138"/>
                    </a:cubicBezTo>
                    <a:lnTo>
                      <a:pt x="20539" y="33162"/>
                    </a:lnTo>
                    <a:cubicBezTo>
                      <a:pt x="21455" y="32579"/>
                      <a:pt x="33290" y="24995"/>
                      <a:pt x="37993" y="18446"/>
                    </a:cubicBezTo>
                    <a:cubicBezTo>
                      <a:pt x="39624" y="16160"/>
                      <a:pt x="41089" y="13696"/>
                      <a:pt x="41089" y="10659"/>
                    </a:cubicBezTo>
                    <a:cubicBezTo>
                      <a:pt x="41077" y="4778"/>
                      <a:pt x="36314" y="15"/>
                      <a:pt x="30433" y="15"/>
                    </a:cubicBezTo>
                    <a:cubicBezTo>
                      <a:pt x="26075" y="15"/>
                      <a:pt x="22158" y="2670"/>
                      <a:pt x="20539" y="6718"/>
                    </a:cubicBezTo>
                    <a:lnTo>
                      <a:pt x="20539" y="6695"/>
                    </a:lnTo>
                    <a:cubicBezTo>
                      <a:pt x="18901" y="2595"/>
                      <a:pt x="14945" y="1"/>
                      <a:pt x="10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0"/>
              <p:cNvSpPr/>
              <p:nvPr/>
            </p:nvSpPr>
            <p:spPr>
              <a:xfrm>
                <a:off x="2138268" y="1343582"/>
                <a:ext cx="4867753" cy="3930773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26979" extrusionOk="0">
                    <a:moveTo>
                      <a:pt x="8653" y="1"/>
                    </a:moveTo>
                    <a:cubicBezTo>
                      <a:pt x="8115" y="1"/>
                      <a:pt x="7570" y="51"/>
                      <a:pt x="7025" y="154"/>
                    </a:cubicBezTo>
                    <a:cubicBezTo>
                      <a:pt x="2953" y="940"/>
                      <a:pt x="0" y="4512"/>
                      <a:pt x="0" y="8667"/>
                    </a:cubicBezTo>
                    <a:cubicBezTo>
                      <a:pt x="0" y="11131"/>
                      <a:pt x="1191" y="13132"/>
                      <a:pt x="2512" y="14989"/>
                    </a:cubicBezTo>
                    <a:cubicBezTo>
                      <a:pt x="6346" y="20323"/>
                      <a:pt x="15967" y="26502"/>
                      <a:pt x="16705" y="26967"/>
                    </a:cubicBezTo>
                    <a:lnTo>
                      <a:pt x="16705" y="26979"/>
                    </a:lnTo>
                    <a:cubicBezTo>
                      <a:pt x="17455" y="26514"/>
                      <a:pt x="27075" y="20335"/>
                      <a:pt x="30897" y="15013"/>
                    </a:cubicBezTo>
                    <a:cubicBezTo>
                      <a:pt x="32230" y="13155"/>
                      <a:pt x="33409" y="11143"/>
                      <a:pt x="33409" y="8679"/>
                    </a:cubicBezTo>
                    <a:cubicBezTo>
                      <a:pt x="33409" y="3912"/>
                      <a:pt x="29540" y="35"/>
                      <a:pt x="24775" y="35"/>
                    </a:cubicBezTo>
                    <a:cubicBezTo>
                      <a:pt x="24768" y="35"/>
                      <a:pt x="24761" y="35"/>
                      <a:pt x="24753" y="35"/>
                    </a:cubicBezTo>
                    <a:cubicBezTo>
                      <a:pt x="24744" y="35"/>
                      <a:pt x="24734" y="35"/>
                      <a:pt x="24724" y="35"/>
                    </a:cubicBezTo>
                    <a:cubicBezTo>
                      <a:pt x="21188" y="35"/>
                      <a:pt x="18023" y="2199"/>
                      <a:pt x="16705" y="5476"/>
                    </a:cubicBezTo>
                    <a:lnTo>
                      <a:pt x="16705" y="5452"/>
                    </a:lnTo>
                    <a:cubicBezTo>
                      <a:pt x="15374" y="2109"/>
                      <a:pt x="12148" y="1"/>
                      <a:pt x="8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0"/>
              <p:cNvSpPr/>
              <p:nvPr/>
            </p:nvSpPr>
            <p:spPr>
              <a:xfrm>
                <a:off x="2665555" y="1769459"/>
                <a:ext cx="3813049" cy="3079899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1139" extrusionOk="0">
                    <a:moveTo>
                      <a:pt x="6791" y="0"/>
                    </a:moveTo>
                    <a:cubicBezTo>
                      <a:pt x="6365" y="0"/>
                      <a:pt x="5933" y="41"/>
                      <a:pt x="5501" y="124"/>
                    </a:cubicBezTo>
                    <a:cubicBezTo>
                      <a:pt x="2311" y="743"/>
                      <a:pt x="1" y="3541"/>
                      <a:pt x="1" y="6792"/>
                    </a:cubicBezTo>
                    <a:cubicBezTo>
                      <a:pt x="1" y="8720"/>
                      <a:pt x="929" y="10292"/>
                      <a:pt x="1977" y="11756"/>
                    </a:cubicBezTo>
                    <a:cubicBezTo>
                      <a:pt x="4966" y="15924"/>
                      <a:pt x="12502" y="20758"/>
                      <a:pt x="13086" y="21127"/>
                    </a:cubicBezTo>
                    <a:lnTo>
                      <a:pt x="13086" y="21139"/>
                    </a:lnTo>
                    <a:cubicBezTo>
                      <a:pt x="13669" y="20769"/>
                      <a:pt x="21206" y="15936"/>
                      <a:pt x="24194" y="11768"/>
                    </a:cubicBezTo>
                    <a:cubicBezTo>
                      <a:pt x="25242" y="10304"/>
                      <a:pt x="26171" y="8744"/>
                      <a:pt x="26171" y="6803"/>
                    </a:cubicBezTo>
                    <a:cubicBezTo>
                      <a:pt x="26171" y="3053"/>
                      <a:pt x="23135" y="17"/>
                      <a:pt x="19384" y="17"/>
                    </a:cubicBezTo>
                    <a:cubicBezTo>
                      <a:pt x="16610" y="17"/>
                      <a:pt x="14110" y="1708"/>
                      <a:pt x="13086" y="4291"/>
                    </a:cubicBezTo>
                    <a:lnTo>
                      <a:pt x="13086" y="4279"/>
                    </a:lnTo>
                    <a:cubicBezTo>
                      <a:pt x="12045" y="1663"/>
                      <a:pt x="9526" y="0"/>
                      <a:pt x="6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0"/>
              <p:cNvSpPr/>
              <p:nvPr/>
            </p:nvSpPr>
            <p:spPr>
              <a:xfrm>
                <a:off x="3224167" y="2220979"/>
                <a:ext cx="2695841" cy="2177303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4944" extrusionOk="0">
                    <a:moveTo>
                      <a:pt x="4792" y="0"/>
                    </a:moveTo>
                    <a:cubicBezTo>
                      <a:pt x="4495" y="0"/>
                      <a:pt x="4194" y="28"/>
                      <a:pt x="3894" y="85"/>
                    </a:cubicBezTo>
                    <a:cubicBezTo>
                      <a:pt x="1632" y="526"/>
                      <a:pt x="1" y="2502"/>
                      <a:pt x="1" y="4800"/>
                    </a:cubicBezTo>
                    <a:cubicBezTo>
                      <a:pt x="1" y="6169"/>
                      <a:pt x="655" y="7276"/>
                      <a:pt x="1394" y="8312"/>
                    </a:cubicBezTo>
                    <a:cubicBezTo>
                      <a:pt x="3513" y="11253"/>
                      <a:pt x="8835" y="14670"/>
                      <a:pt x="9252" y="14932"/>
                    </a:cubicBezTo>
                    <a:lnTo>
                      <a:pt x="9252" y="14944"/>
                    </a:lnTo>
                    <a:cubicBezTo>
                      <a:pt x="9657" y="14682"/>
                      <a:pt x="14991" y="11265"/>
                      <a:pt x="17110" y="8312"/>
                    </a:cubicBezTo>
                    <a:cubicBezTo>
                      <a:pt x="17860" y="7288"/>
                      <a:pt x="18503" y="6181"/>
                      <a:pt x="18503" y="4812"/>
                    </a:cubicBezTo>
                    <a:cubicBezTo>
                      <a:pt x="18503" y="2157"/>
                      <a:pt x="16360" y="14"/>
                      <a:pt x="13705" y="14"/>
                    </a:cubicBezTo>
                    <a:cubicBezTo>
                      <a:pt x="11740" y="14"/>
                      <a:pt x="9978" y="1204"/>
                      <a:pt x="9252" y="3026"/>
                    </a:cubicBezTo>
                    <a:cubicBezTo>
                      <a:pt x="8509" y="1169"/>
                      <a:pt x="6720" y="0"/>
                      <a:pt x="4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0"/>
              <p:cNvSpPr/>
              <p:nvPr/>
            </p:nvSpPr>
            <p:spPr>
              <a:xfrm>
                <a:off x="3687346" y="2595861"/>
                <a:ext cx="1769496" cy="1427836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9800" extrusionOk="0">
                    <a:moveTo>
                      <a:pt x="9002" y="0"/>
                    </a:moveTo>
                    <a:cubicBezTo>
                      <a:pt x="7704" y="0"/>
                      <a:pt x="6549" y="786"/>
                      <a:pt x="6073" y="1989"/>
                    </a:cubicBezTo>
                    <a:cubicBezTo>
                      <a:pt x="5588" y="773"/>
                      <a:pt x="4417" y="3"/>
                      <a:pt x="3154" y="3"/>
                    </a:cubicBezTo>
                    <a:cubicBezTo>
                      <a:pt x="2958" y="3"/>
                      <a:pt x="2759" y="21"/>
                      <a:pt x="2560" y="60"/>
                    </a:cubicBezTo>
                    <a:cubicBezTo>
                      <a:pt x="1072" y="346"/>
                      <a:pt x="1" y="1643"/>
                      <a:pt x="1" y="3156"/>
                    </a:cubicBezTo>
                    <a:cubicBezTo>
                      <a:pt x="1" y="4048"/>
                      <a:pt x="429" y="4775"/>
                      <a:pt x="917" y="5453"/>
                    </a:cubicBezTo>
                    <a:cubicBezTo>
                      <a:pt x="2310" y="7382"/>
                      <a:pt x="5799" y="9633"/>
                      <a:pt x="6073" y="9799"/>
                    </a:cubicBezTo>
                    <a:cubicBezTo>
                      <a:pt x="6347" y="9633"/>
                      <a:pt x="9835" y="7382"/>
                      <a:pt x="11228" y="5453"/>
                    </a:cubicBezTo>
                    <a:cubicBezTo>
                      <a:pt x="11716" y="4775"/>
                      <a:pt x="12145" y="4048"/>
                      <a:pt x="12145" y="3156"/>
                    </a:cubicBezTo>
                    <a:cubicBezTo>
                      <a:pt x="12145" y="1417"/>
                      <a:pt x="10740" y="0"/>
                      <a:pt x="9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0"/>
              <p:cNvSpPr/>
              <p:nvPr/>
            </p:nvSpPr>
            <p:spPr>
              <a:xfrm>
                <a:off x="4049847" y="2887695"/>
                <a:ext cx="1044505" cy="84286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785" extrusionOk="0">
                    <a:moveTo>
                      <a:pt x="1860" y="0"/>
                    </a:moveTo>
                    <a:cubicBezTo>
                      <a:pt x="1745" y="0"/>
                      <a:pt x="1629" y="11"/>
                      <a:pt x="1513" y="33"/>
                    </a:cubicBezTo>
                    <a:cubicBezTo>
                      <a:pt x="632" y="212"/>
                      <a:pt x="1" y="974"/>
                      <a:pt x="1" y="1867"/>
                    </a:cubicBezTo>
                    <a:cubicBezTo>
                      <a:pt x="1" y="2391"/>
                      <a:pt x="263" y="2819"/>
                      <a:pt x="549" y="3224"/>
                    </a:cubicBezTo>
                    <a:cubicBezTo>
                      <a:pt x="1358" y="4367"/>
                      <a:pt x="3430" y="5689"/>
                      <a:pt x="3585" y="5784"/>
                    </a:cubicBezTo>
                    <a:cubicBezTo>
                      <a:pt x="3739" y="5689"/>
                      <a:pt x="5811" y="4367"/>
                      <a:pt x="6621" y="3224"/>
                    </a:cubicBezTo>
                    <a:cubicBezTo>
                      <a:pt x="6907" y="2819"/>
                      <a:pt x="7168" y="2391"/>
                      <a:pt x="7168" y="1867"/>
                    </a:cubicBezTo>
                    <a:cubicBezTo>
                      <a:pt x="7168" y="843"/>
                      <a:pt x="6335" y="10"/>
                      <a:pt x="5311" y="10"/>
                    </a:cubicBezTo>
                    <a:cubicBezTo>
                      <a:pt x="4549" y="10"/>
                      <a:pt x="3870" y="474"/>
                      <a:pt x="3585" y="1176"/>
                    </a:cubicBezTo>
                    <a:cubicBezTo>
                      <a:pt x="3296" y="454"/>
                      <a:pt x="2605" y="0"/>
                      <a:pt x="18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9" name="Google Shape;3799;p20"/>
          <p:cNvSpPr/>
          <p:nvPr/>
        </p:nvSpPr>
        <p:spPr>
          <a:xfrm>
            <a:off x="1371600" y="558525"/>
            <a:ext cx="8326500" cy="499200"/>
          </a:xfrm>
          <a:prstGeom prst="roundRect">
            <a:avLst>
              <a:gd name="adj" fmla="val 2527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638300" y="1178375"/>
            <a:ext cx="8952000" cy="3555600"/>
          </a:xfrm>
          <a:prstGeom prst="roundRect">
            <a:avLst>
              <a:gd name="adj" fmla="val 969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 txBox="1">
            <a:spLocks noGrp="1"/>
          </p:cNvSpPr>
          <p:nvPr>
            <p:ph type="subTitle" idx="1"/>
          </p:nvPr>
        </p:nvSpPr>
        <p:spPr>
          <a:xfrm>
            <a:off x="2780214" y="160452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2" name="Google Shape;3802;p20"/>
          <p:cNvSpPr txBox="1">
            <a:spLocks noGrp="1"/>
          </p:cNvSpPr>
          <p:nvPr>
            <p:ph type="subTitle" idx="2"/>
          </p:nvPr>
        </p:nvSpPr>
        <p:spPr>
          <a:xfrm>
            <a:off x="2780224" y="1994250"/>
            <a:ext cx="1593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03" name="Google Shape;3803;p20"/>
          <p:cNvSpPr txBox="1">
            <a:spLocks noGrp="1"/>
          </p:cNvSpPr>
          <p:nvPr>
            <p:ph type="subTitle" idx="3"/>
          </p:nvPr>
        </p:nvSpPr>
        <p:spPr>
          <a:xfrm>
            <a:off x="6188771" y="31161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4" name="Google Shape;3804;p20"/>
          <p:cNvSpPr txBox="1">
            <a:spLocks noGrp="1"/>
          </p:cNvSpPr>
          <p:nvPr>
            <p:ph type="subTitle" idx="4"/>
          </p:nvPr>
        </p:nvSpPr>
        <p:spPr>
          <a:xfrm>
            <a:off x="6188775" y="3505900"/>
            <a:ext cx="1593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05" name="Google Shape;3805;p20"/>
          <p:cNvSpPr txBox="1">
            <a:spLocks noGrp="1"/>
          </p:cNvSpPr>
          <p:nvPr>
            <p:ph type="subTitle" idx="5"/>
          </p:nvPr>
        </p:nvSpPr>
        <p:spPr>
          <a:xfrm>
            <a:off x="6188771" y="161202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6" name="Google Shape;3806;p20"/>
          <p:cNvSpPr txBox="1">
            <a:spLocks noGrp="1"/>
          </p:cNvSpPr>
          <p:nvPr>
            <p:ph type="subTitle" idx="6"/>
          </p:nvPr>
        </p:nvSpPr>
        <p:spPr>
          <a:xfrm>
            <a:off x="6188775" y="1994250"/>
            <a:ext cx="1593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07" name="Google Shape;3807;p20"/>
          <p:cNvSpPr txBox="1">
            <a:spLocks noGrp="1"/>
          </p:cNvSpPr>
          <p:nvPr>
            <p:ph type="subTitle" idx="7"/>
          </p:nvPr>
        </p:nvSpPr>
        <p:spPr>
          <a:xfrm>
            <a:off x="2780214" y="31236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08" name="Google Shape;3808;p20"/>
          <p:cNvSpPr txBox="1">
            <a:spLocks noGrp="1"/>
          </p:cNvSpPr>
          <p:nvPr>
            <p:ph type="subTitle" idx="8"/>
          </p:nvPr>
        </p:nvSpPr>
        <p:spPr>
          <a:xfrm>
            <a:off x="2780224" y="3505900"/>
            <a:ext cx="1593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09" name="Google Shape;3809;p20"/>
          <p:cNvSpPr txBox="1"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6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4" name="Google Shape;6374;p31"/>
          <p:cNvGrpSpPr/>
          <p:nvPr/>
        </p:nvGrpSpPr>
        <p:grpSpPr>
          <a:xfrm>
            <a:off x="3140576" y="798602"/>
            <a:ext cx="3494156" cy="2821581"/>
            <a:chOff x="-2181289" y="-2143859"/>
            <a:chExt cx="13506595" cy="10906769"/>
          </a:xfrm>
        </p:grpSpPr>
        <p:sp>
          <p:nvSpPr>
            <p:cNvPr id="6375" name="Google Shape;6375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8" name="Google Shape;6388;p31"/>
          <p:cNvGrpSpPr/>
          <p:nvPr/>
        </p:nvGrpSpPr>
        <p:grpSpPr>
          <a:xfrm>
            <a:off x="-2298512" y="3382627"/>
            <a:ext cx="3494156" cy="2821581"/>
            <a:chOff x="-2181289" y="-2143859"/>
            <a:chExt cx="13506595" cy="10906769"/>
          </a:xfrm>
        </p:grpSpPr>
        <p:sp>
          <p:nvSpPr>
            <p:cNvPr id="6389" name="Google Shape;6389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2" name="Google Shape;6402;p31"/>
          <p:cNvGrpSpPr/>
          <p:nvPr/>
        </p:nvGrpSpPr>
        <p:grpSpPr>
          <a:xfrm>
            <a:off x="-2298512" y="1557027"/>
            <a:ext cx="3494156" cy="2821581"/>
            <a:chOff x="-2181289" y="-2143859"/>
            <a:chExt cx="13506595" cy="10906769"/>
          </a:xfrm>
        </p:grpSpPr>
        <p:sp>
          <p:nvSpPr>
            <p:cNvPr id="6403" name="Google Shape;6403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6" name="Google Shape;6416;p31"/>
          <p:cNvGrpSpPr/>
          <p:nvPr/>
        </p:nvGrpSpPr>
        <p:grpSpPr>
          <a:xfrm>
            <a:off x="903263" y="1877202"/>
            <a:ext cx="3494156" cy="2821581"/>
            <a:chOff x="-2181289" y="-2143859"/>
            <a:chExt cx="13506595" cy="10906769"/>
          </a:xfrm>
        </p:grpSpPr>
        <p:sp>
          <p:nvSpPr>
            <p:cNvPr id="6417" name="Google Shape;6417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0" name="Google Shape;6430;p31"/>
          <p:cNvGrpSpPr/>
          <p:nvPr/>
        </p:nvGrpSpPr>
        <p:grpSpPr>
          <a:xfrm>
            <a:off x="-627887" y="2472340"/>
            <a:ext cx="3494156" cy="2821581"/>
            <a:chOff x="-2181289" y="-2143859"/>
            <a:chExt cx="13506595" cy="10906769"/>
          </a:xfrm>
        </p:grpSpPr>
        <p:sp>
          <p:nvSpPr>
            <p:cNvPr id="6431" name="Google Shape;6431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4" name="Google Shape;6444;p31"/>
          <p:cNvGrpSpPr/>
          <p:nvPr/>
        </p:nvGrpSpPr>
        <p:grpSpPr>
          <a:xfrm>
            <a:off x="-829337" y="-506073"/>
            <a:ext cx="3494156" cy="2821581"/>
            <a:chOff x="-2181289" y="-2143859"/>
            <a:chExt cx="13506595" cy="10906769"/>
          </a:xfrm>
        </p:grpSpPr>
        <p:sp>
          <p:nvSpPr>
            <p:cNvPr id="6445" name="Google Shape;6445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8" name="Google Shape;6458;p31"/>
          <p:cNvGrpSpPr/>
          <p:nvPr/>
        </p:nvGrpSpPr>
        <p:grpSpPr>
          <a:xfrm>
            <a:off x="2331088" y="-506073"/>
            <a:ext cx="3494156" cy="2821581"/>
            <a:chOff x="-2181289" y="-2143859"/>
            <a:chExt cx="13506595" cy="10906769"/>
          </a:xfrm>
        </p:grpSpPr>
        <p:sp>
          <p:nvSpPr>
            <p:cNvPr id="6459" name="Google Shape;6459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2" name="Google Shape;6472;p31"/>
          <p:cNvGrpSpPr/>
          <p:nvPr/>
        </p:nvGrpSpPr>
        <p:grpSpPr>
          <a:xfrm>
            <a:off x="841288" y="409240"/>
            <a:ext cx="3494156" cy="2821581"/>
            <a:chOff x="-2181289" y="-2143859"/>
            <a:chExt cx="13506595" cy="10906769"/>
          </a:xfrm>
        </p:grpSpPr>
        <p:sp>
          <p:nvSpPr>
            <p:cNvPr id="6473" name="Google Shape;6473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6" name="Google Shape;6486;p31"/>
          <p:cNvGrpSpPr/>
          <p:nvPr/>
        </p:nvGrpSpPr>
        <p:grpSpPr>
          <a:xfrm>
            <a:off x="1251938" y="3620177"/>
            <a:ext cx="3494156" cy="2821581"/>
            <a:chOff x="-2181289" y="-2143859"/>
            <a:chExt cx="13506595" cy="10906769"/>
          </a:xfrm>
        </p:grpSpPr>
        <p:sp>
          <p:nvSpPr>
            <p:cNvPr id="6487" name="Google Shape;6487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0" name="Google Shape;6500;p31"/>
          <p:cNvGrpSpPr/>
          <p:nvPr/>
        </p:nvGrpSpPr>
        <p:grpSpPr>
          <a:xfrm>
            <a:off x="4515638" y="3620177"/>
            <a:ext cx="3494156" cy="2821581"/>
            <a:chOff x="-2181289" y="-2143859"/>
            <a:chExt cx="13506595" cy="10906769"/>
          </a:xfrm>
        </p:grpSpPr>
        <p:sp>
          <p:nvSpPr>
            <p:cNvPr id="6501" name="Google Shape;6501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4" name="Google Shape;6514;p31"/>
          <p:cNvGrpSpPr/>
          <p:nvPr/>
        </p:nvGrpSpPr>
        <p:grpSpPr>
          <a:xfrm>
            <a:off x="2922563" y="4452865"/>
            <a:ext cx="3494156" cy="2821581"/>
            <a:chOff x="-2181289" y="-2143859"/>
            <a:chExt cx="13506595" cy="10906769"/>
          </a:xfrm>
        </p:grpSpPr>
        <p:sp>
          <p:nvSpPr>
            <p:cNvPr id="6515" name="Google Shape;6515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8" name="Google Shape;6528;p31"/>
          <p:cNvGrpSpPr/>
          <p:nvPr/>
        </p:nvGrpSpPr>
        <p:grpSpPr>
          <a:xfrm>
            <a:off x="1193063" y="3620177"/>
            <a:ext cx="3494156" cy="2821581"/>
            <a:chOff x="-2181289" y="-2143859"/>
            <a:chExt cx="13506595" cy="10906769"/>
          </a:xfrm>
        </p:grpSpPr>
        <p:sp>
          <p:nvSpPr>
            <p:cNvPr id="6529" name="Google Shape;6529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2" name="Google Shape;6542;p31"/>
          <p:cNvGrpSpPr/>
          <p:nvPr/>
        </p:nvGrpSpPr>
        <p:grpSpPr>
          <a:xfrm>
            <a:off x="4456763" y="3620177"/>
            <a:ext cx="3494156" cy="2821581"/>
            <a:chOff x="-2181289" y="-2143859"/>
            <a:chExt cx="13506595" cy="10906769"/>
          </a:xfrm>
        </p:grpSpPr>
        <p:sp>
          <p:nvSpPr>
            <p:cNvPr id="6543" name="Google Shape;6543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6" name="Google Shape;6556;p31"/>
          <p:cNvGrpSpPr/>
          <p:nvPr/>
        </p:nvGrpSpPr>
        <p:grpSpPr>
          <a:xfrm>
            <a:off x="5072738" y="2709890"/>
            <a:ext cx="3494156" cy="2821581"/>
            <a:chOff x="-2181289" y="-2143859"/>
            <a:chExt cx="13506595" cy="10906769"/>
          </a:xfrm>
        </p:grpSpPr>
        <p:sp>
          <p:nvSpPr>
            <p:cNvPr id="6557" name="Google Shape;6557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1"/>
          <p:cNvGrpSpPr/>
          <p:nvPr/>
        </p:nvGrpSpPr>
        <p:grpSpPr>
          <a:xfrm>
            <a:off x="3343238" y="1877202"/>
            <a:ext cx="3494156" cy="2821581"/>
            <a:chOff x="-2181289" y="-2143859"/>
            <a:chExt cx="13506595" cy="10906769"/>
          </a:xfrm>
        </p:grpSpPr>
        <p:sp>
          <p:nvSpPr>
            <p:cNvPr id="6571" name="Google Shape;6571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4" name="Google Shape;6584;p31"/>
          <p:cNvGrpSpPr/>
          <p:nvPr/>
        </p:nvGrpSpPr>
        <p:grpSpPr>
          <a:xfrm>
            <a:off x="6606938" y="1877202"/>
            <a:ext cx="3494156" cy="2821581"/>
            <a:chOff x="-2181289" y="-2143859"/>
            <a:chExt cx="13506595" cy="10906769"/>
          </a:xfrm>
        </p:grpSpPr>
        <p:sp>
          <p:nvSpPr>
            <p:cNvPr id="6585" name="Google Shape;6585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8" name="Google Shape;6598;p31"/>
          <p:cNvGrpSpPr/>
          <p:nvPr/>
        </p:nvGrpSpPr>
        <p:grpSpPr>
          <a:xfrm>
            <a:off x="5576288" y="326615"/>
            <a:ext cx="3494156" cy="2821581"/>
            <a:chOff x="-2181289" y="-2143859"/>
            <a:chExt cx="13506595" cy="10906769"/>
          </a:xfrm>
        </p:grpSpPr>
        <p:sp>
          <p:nvSpPr>
            <p:cNvPr id="6599" name="Google Shape;6599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2" name="Google Shape;6612;p31"/>
          <p:cNvGrpSpPr/>
          <p:nvPr/>
        </p:nvGrpSpPr>
        <p:grpSpPr>
          <a:xfrm>
            <a:off x="3846788" y="-506073"/>
            <a:ext cx="3494156" cy="2821581"/>
            <a:chOff x="-2181289" y="-2143859"/>
            <a:chExt cx="13506595" cy="10906769"/>
          </a:xfrm>
        </p:grpSpPr>
        <p:sp>
          <p:nvSpPr>
            <p:cNvPr id="6613" name="Google Shape;6613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6" name="Google Shape;6626;p31"/>
          <p:cNvGrpSpPr/>
          <p:nvPr/>
        </p:nvGrpSpPr>
        <p:grpSpPr>
          <a:xfrm>
            <a:off x="7110488" y="-506073"/>
            <a:ext cx="3494156" cy="2821581"/>
            <a:chOff x="-2181289" y="-2143859"/>
            <a:chExt cx="13506595" cy="10906769"/>
          </a:xfrm>
        </p:grpSpPr>
        <p:sp>
          <p:nvSpPr>
            <p:cNvPr id="6627" name="Google Shape;6627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1"/>
          <p:cNvGrpSpPr/>
          <p:nvPr/>
        </p:nvGrpSpPr>
        <p:grpSpPr>
          <a:xfrm>
            <a:off x="6837388" y="3537527"/>
            <a:ext cx="3494156" cy="2821581"/>
            <a:chOff x="-2181289" y="-2143859"/>
            <a:chExt cx="13506595" cy="10906769"/>
          </a:xfrm>
        </p:grpSpPr>
        <p:sp>
          <p:nvSpPr>
            <p:cNvPr id="6641" name="Google Shape;6641;p31"/>
            <p:cNvSpPr/>
            <p:nvPr/>
          </p:nvSpPr>
          <p:spPr>
            <a:xfrm>
              <a:off x="-2181289" y="-2143859"/>
              <a:ext cx="13506595" cy="10906769"/>
            </a:xfrm>
            <a:custGeom>
              <a:avLst/>
              <a:gdLst/>
              <a:ahLst/>
              <a:cxnLst/>
              <a:rect l="l" t="t" r="r" b="b"/>
              <a:pathLst>
                <a:path w="92703" h="74859" extrusionOk="0">
                  <a:moveTo>
                    <a:pt x="24026" y="1"/>
                  </a:moveTo>
                  <a:cubicBezTo>
                    <a:pt x="22527" y="1"/>
                    <a:pt x="21010" y="142"/>
                    <a:pt x="19491" y="432"/>
                  </a:cubicBezTo>
                  <a:cubicBezTo>
                    <a:pt x="8180" y="2611"/>
                    <a:pt x="1" y="12517"/>
                    <a:pt x="1" y="24030"/>
                  </a:cubicBezTo>
                  <a:cubicBezTo>
                    <a:pt x="1" y="30888"/>
                    <a:pt x="3287" y="36449"/>
                    <a:pt x="6990" y="41604"/>
                  </a:cubicBezTo>
                  <a:cubicBezTo>
                    <a:pt x="17598" y="56380"/>
                    <a:pt x="44304" y="73513"/>
                    <a:pt x="46352" y="74810"/>
                  </a:cubicBezTo>
                  <a:lnTo>
                    <a:pt x="46352" y="74858"/>
                  </a:lnTo>
                  <a:cubicBezTo>
                    <a:pt x="48411" y="73548"/>
                    <a:pt x="75105" y="56415"/>
                    <a:pt x="85714" y="41652"/>
                  </a:cubicBezTo>
                  <a:cubicBezTo>
                    <a:pt x="89417" y="36484"/>
                    <a:pt x="92703" y="30936"/>
                    <a:pt x="92703" y="24078"/>
                  </a:cubicBezTo>
                  <a:cubicBezTo>
                    <a:pt x="92703" y="10803"/>
                    <a:pt x="81951" y="51"/>
                    <a:pt x="68676" y="51"/>
                  </a:cubicBezTo>
                  <a:cubicBezTo>
                    <a:pt x="58841" y="51"/>
                    <a:pt x="49995" y="6040"/>
                    <a:pt x="46352" y="15172"/>
                  </a:cubicBezTo>
                  <a:lnTo>
                    <a:pt x="46352" y="15136"/>
                  </a:lnTo>
                  <a:cubicBezTo>
                    <a:pt x="42651" y="5868"/>
                    <a:pt x="33709" y="1"/>
                    <a:pt x="2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1"/>
            <p:cNvSpPr/>
            <p:nvPr/>
          </p:nvSpPr>
          <p:spPr>
            <a:xfrm>
              <a:off x="-1588000" y="-1663637"/>
              <a:ext cx="12320035" cy="9945894"/>
            </a:xfrm>
            <a:custGeom>
              <a:avLst/>
              <a:gdLst/>
              <a:ahLst/>
              <a:cxnLst/>
              <a:rect l="l" t="t" r="r" b="b"/>
              <a:pathLst>
                <a:path w="84559" h="68264" extrusionOk="0">
                  <a:moveTo>
                    <a:pt x="21945" y="1"/>
                  </a:moveTo>
                  <a:cubicBezTo>
                    <a:pt x="20571" y="1"/>
                    <a:pt x="19180" y="130"/>
                    <a:pt x="17789" y="399"/>
                  </a:cubicBezTo>
                  <a:cubicBezTo>
                    <a:pt x="7466" y="2375"/>
                    <a:pt x="1" y="11412"/>
                    <a:pt x="1" y="21925"/>
                  </a:cubicBezTo>
                  <a:cubicBezTo>
                    <a:pt x="1" y="28176"/>
                    <a:pt x="3001" y="33236"/>
                    <a:pt x="6382" y="37951"/>
                  </a:cubicBezTo>
                  <a:cubicBezTo>
                    <a:pt x="16050" y="51417"/>
                    <a:pt x="40410" y="67038"/>
                    <a:pt x="42280" y="68228"/>
                  </a:cubicBezTo>
                  <a:lnTo>
                    <a:pt x="42280" y="68264"/>
                  </a:lnTo>
                  <a:cubicBezTo>
                    <a:pt x="44149" y="67073"/>
                    <a:pt x="68509" y="51452"/>
                    <a:pt x="78177" y="37986"/>
                  </a:cubicBezTo>
                  <a:cubicBezTo>
                    <a:pt x="81558" y="33272"/>
                    <a:pt x="84559" y="28211"/>
                    <a:pt x="84559" y="21961"/>
                  </a:cubicBezTo>
                  <a:cubicBezTo>
                    <a:pt x="84559" y="9852"/>
                    <a:pt x="74748" y="41"/>
                    <a:pt x="62639" y="41"/>
                  </a:cubicBezTo>
                  <a:cubicBezTo>
                    <a:pt x="53674" y="41"/>
                    <a:pt x="45602" y="5506"/>
                    <a:pt x="42280" y="13841"/>
                  </a:cubicBezTo>
                  <a:lnTo>
                    <a:pt x="42280" y="13793"/>
                  </a:lnTo>
                  <a:cubicBezTo>
                    <a:pt x="38911" y="5346"/>
                    <a:pt x="30766" y="1"/>
                    <a:pt x="2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1"/>
            <p:cNvSpPr/>
            <p:nvPr/>
          </p:nvSpPr>
          <p:spPr>
            <a:xfrm>
              <a:off x="-987718" y="-1178752"/>
              <a:ext cx="11119633" cy="8977151"/>
            </a:xfrm>
            <a:custGeom>
              <a:avLst/>
              <a:gdLst/>
              <a:ahLst/>
              <a:cxnLst/>
              <a:rect l="l" t="t" r="r" b="b"/>
              <a:pathLst>
                <a:path w="76320" h="61615" extrusionOk="0">
                  <a:moveTo>
                    <a:pt x="19790" y="1"/>
                  </a:moveTo>
                  <a:cubicBezTo>
                    <a:pt x="18553" y="1"/>
                    <a:pt x="17302" y="117"/>
                    <a:pt x="16050" y="357"/>
                  </a:cubicBezTo>
                  <a:cubicBezTo>
                    <a:pt x="6739" y="2143"/>
                    <a:pt x="12" y="10298"/>
                    <a:pt x="0" y="19788"/>
                  </a:cubicBezTo>
                  <a:cubicBezTo>
                    <a:pt x="0" y="25431"/>
                    <a:pt x="2715" y="30003"/>
                    <a:pt x="5763" y="34254"/>
                  </a:cubicBezTo>
                  <a:cubicBezTo>
                    <a:pt x="14502" y="46398"/>
                    <a:pt x="36469" y="60507"/>
                    <a:pt x="38160" y="61578"/>
                  </a:cubicBezTo>
                  <a:lnTo>
                    <a:pt x="38160" y="61614"/>
                  </a:lnTo>
                  <a:cubicBezTo>
                    <a:pt x="39850" y="60543"/>
                    <a:pt x="61829" y="46434"/>
                    <a:pt x="70557" y="34277"/>
                  </a:cubicBezTo>
                  <a:cubicBezTo>
                    <a:pt x="73617" y="30039"/>
                    <a:pt x="76319" y="25467"/>
                    <a:pt x="76319" y="19811"/>
                  </a:cubicBezTo>
                  <a:cubicBezTo>
                    <a:pt x="76319" y="8893"/>
                    <a:pt x="67461" y="35"/>
                    <a:pt x="56531" y="35"/>
                  </a:cubicBezTo>
                  <a:cubicBezTo>
                    <a:pt x="48435" y="35"/>
                    <a:pt x="41160" y="4964"/>
                    <a:pt x="38160" y="12489"/>
                  </a:cubicBezTo>
                  <a:lnTo>
                    <a:pt x="38160" y="12453"/>
                  </a:lnTo>
                  <a:cubicBezTo>
                    <a:pt x="35119" y="4826"/>
                    <a:pt x="27760" y="1"/>
                    <a:pt x="19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1"/>
            <p:cNvSpPr/>
            <p:nvPr/>
          </p:nvSpPr>
          <p:spPr>
            <a:xfrm>
              <a:off x="-462179" y="-754769"/>
              <a:ext cx="10066677" cy="8128172"/>
            </a:xfrm>
            <a:custGeom>
              <a:avLst/>
              <a:gdLst/>
              <a:ahLst/>
              <a:cxnLst/>
              <a:rect l="l" t="t" r="r" b="b"/>
              <a:pathLst>
                <a:path w="69093" h="55788" extrusionOk="0">
                  <a:moveTo>
                    <a:pt x="17942" y="1"/>
                  </a:moveTo>
                  <a:cubicBezTo>
                    <a:pt x="16816" y="1"/>
                    <a:pt x="15678" y="107"/>
                    <a:pt x="14538" y="328"/>
                  </a:cubicBezTo>
                  <a:cubicBezTo>
                    <a:pt x="6097" y="1947"/>
                    <a:pt x="1" y="9329"/>
                    <a:pt x="1" y="17913"/>
                  </a:cubicBezTo>
                  <a:cubicBezTo>
                    <a:pt x="1" y="23021"/>
                    <a:pt x="2453" y="27165"/>
                    <a:pt x="5216" y="31010"/>
                  </a:cubicBezTo>
                  <a:cubicBezTo>
                    <a:pt x="13121" y="42012"/>
                    <a:pt x="33029" y="54787"/>
                    <a:pt x="34553" y="55763"/>
                  </a:cubicBezTo>
                  <a:lnTo>
                    <a:pt x="34553" y="55787"/>
                  </a:lnTo>
                  <a:cubicBezTo>
                    <a:pt x="36089" y="54823"/>
                    <a:pt x="55984" y="42047"/>
                    <a:pt x="63890" y="31046"/>
                  </a:cubicBezTo>
                  <a:cubicBezTo>
                    <a:pt x="66652" y="27200"/>
                    <a:pt x="69093" y="23057"/>
                    <a:pt x="69093" y="17949"/>
                  </a:cubicBezTo>
                  <a:cubicBezTo>
                    <a:pt x="69093" y="8055"/>
                    <a:pt x="61080" y="42"/>
                    <a:pt x="51186" y="30"/>
                  </a:cubicBezTo>
                  <a:cubicBezTo>
                    <a:pt x="43863" y="30"/>
                    <a:pt x="37267" y="4495"/>
                    <a:pt x="34553" y="11305"/>
                  </a:cubicBezTo>
                  <a:lnTo>
                    <a:pt x="34553" y="11270"/>
                  </a:lnTo>
                  <a:cubicBezTo>
                    <a:pt x="31803" y="4371"/>
                    <a:pt x="25145" y="1"/>
                    <a:pt x="17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1"/>
            <p:cNvSpPr/>
            <p:nvPr/>
          </p:nvSpPr>
          <p:spPr>
            <a:xfrm>
              <a:off x="61757" y="-331223"/>
              <a:ext cx="9020569" cy="7284729"/>
            </a:xfrm>
            <a:custGeom>
              <a:avLst/>
              <a:gdLst/>
              <a:ahLst/>
              <a:cxnLst/>
              <a:rect l="l" t="t" r="r" b="b"/>
              <a:pathLst>
                <a:path w="61913" h="49999" extrusionOk="0">
                  <a:moveTo>
                    <a:pt x="16059" y="0"/>
                  </a:moveTo>
                  <a:cubicBezTo>
                    <a:pt x="15056" y="0"/>
                    <a:pt x="14041" y="95"/>
                    <a:pt x="13026" y="290"/>
                  </a:cubicBezTo>
                  <a:cubicBezTo>
                    <a:pt x="5465" y="1743"/>
                    <a:pt x="0" y="8351"/>
                    <a:pt x="0" y="16054"/>
                  </a:cubicBezTo>
                  <a:cubicBezTo>
                    <a:pt x="0" y="20626"/>
                    <a:pt x="2191" y="24341"/>
                    <a:pt x="4668" y="27794"/>
                  </a:cubicBezTo>
                  <a:cubicBezTo>
                    <a:pt x="11752" y="37652"/>
                    <a:pt x="29587" y="49094"/>
                    <a:pt x="30969" y="49963"/>
                  </a:cubicBezTo>
                  <a:lnTo>
                    <a:pt x="30969" y="49999"/>
                  </a:lnTo>
                  <a:cubicBezTo>
                    <a:pt x="32338" y="49118"/>
                    <a:pt x="50173" y="37676"/>
                    <a:pt x="57258" y="27818"/>
                  </a:cubicBezTo>
                  <a:cubicBezTo>
                    <a:pt x="59722" y="24365"/>
                    <a:pt x="61913" y="20650"/>
                    <a:pt x="61913" y="16066"/>
                  </a:cubicBezTo>
                  <a:cubicBezTo>
                    <a:pt x="61913" y="7208"/>
                    <a:pt x="54733" y="28"/>
                    <a:pt x="45863" y="16"/>
                  </a:cubicBezTo>
                  <a:cubicBezTo>
                    <a:pt x="39303" y="16"/>
                    <a:pt x="33397" y="4017"/>
                    <a:pt x="30957" y="10125"/>
                  </a:cubicBezTo>
                  <a:lnTo>
                    <a:pt x="30957" y="10101"/>
                  </a:lnTo>
                  <a:cubicBezTo>
                    <a:pt x="28483" y="3918"/>
                    <a:pt x="22514" y="0"/>
                    <a:pt x="1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1"/>
            <p:cNvSpPr/>
            <p:nvPr/>
          </p:nvSpPr>
          <p:spPr>
            <a:xfrm>
              <a:off x="551016" y="61871"/>
              <a:ext cx="8042211" cy="6492718"/>
            </a:xfrm>
            <a:custGeom>
              <a:avLst/>
              <a:gdLst/>
              <a:ahLst/>
              <a:cxnLst/>
              <a:rect l="l" t="t" r="r" b="b"/>
              <a:pathLst>
                <a:path w="55198" h="44563" extrusionOk="0">
                  <a:moveTo>
                    <a:pt x="14329" y="0"/>
                  </a:moveTo>
                  <a:cubicBezTo>
                    <a:pt x="13433" y="0"/>
                    <a:pt x="12527" y="85"/>
                    <a:pt x="11621" y="259"/>
                  </a:cubicBezTo>
                  <a:cubicBezTo>
                    <a:pt x="4870" y="1557"/>
                    <a:pt x="0" y="7463"/>
                    <a:pt x="24" y="14332"/>
                  </a:cubicBezTo>
                  <a:cubicBezTo>
                    <a:pt x="24" y="18416"/>
                    <a:pt x="1976" y="21714"/>
                    <a:pt x="4191" y="24786"/>
                  </a:cubicBezTo>
                  <a:cubicBezTo>
                    <a:pt x="10501" y="33561"/>
                    <a:pt x="26384" y="43753"/>
                    <a:pt x="27611" y="44539"/>
                  </a:cubicBezTo>
                  <a:lnTo>
                    <a:pt x="27611" y="44562"/>
                  </a:lnTo>
                  <a:cubicBezTo>
                    <a:pt x="28825" y="43788"/>
                    <a:pt x="44708" y="33597"/>
                    <a:pt x="51018" y="24810"/>
                  </a:cubicBezTo>
                  <a:cubicBezTo>
                    <a:pt x="53221" y="21738"/>
                    <a:pt x="55185" y="18440"/>
                    <a:pt x="55185" y="14356"/>
                  </a:cubicBezTo>
                  <a:cubicBezTo>
                    <a:pt x="55197" y="6458"/>
                    <a:pt x="48792" y="57"/>
                    <a:pt x="40896" y="57"/>
                  </a:cubicBezTo>
                  <a:cubicBezTo>
                    <a:pt x="40889" y="57"/>
                    <a:pt x="40881" y="57"/>
                    <a:pt x="40874" y="57"/>
                  </a:cubicBezTo>
                  <a:cubicBezTo>
                    <a:pt x="35028" y="57"/>
                    <a:pt x="29766" y="3617"/>
                    <a:pt x="27599" y="9058"/>
                  </a:cubicBezTo>
                  <a:lnTo>
                    <a:pt x="27599" y="9022"/>
                  </a:lnTo>
                  <a:cubicBezTo>
                    <a:pt x="25414" y="3499"/>
                    <a:pt x="20090" y="0"/>
                    <a:pt x="1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1"/>
            <p:cNvSpPr/>
            <p:nvPr/>
          </p:nvSpPr>
          <p:spPr>
            <a:xfrm>
              <a:off x="1097390" y="504067"/>
              <a:ext cx="6949334" cy="5611685"/>
            </a:xfrm>
            <a:custGeom>
              <a:avLst/>
              <a:gdLst/>
              <a:ahLst/>
              <a:cxnLst/>
              <a:rect l="l" t="t" r="r" b="b"/>
              <a:pathLst>
                <a:path w="47697" h="38516" extrusionOk="0">
                  <a:moveTo>
                    <a:pt x="12372" y="1"/>
                  </a:moveTo>
                  <a:cubicBezTo>
                    <a:pt x="11596" y="1"/>
                    <a:pt x="10811" y="74"/>
                    <a:pt x="10026" y="225"/>
                  </a:cubicBezTo>
                  <a:cubicBezTo>
                    <a:pt x="4203" y="1344"/>
                    <a:pt x="0" y="6440"/>
                    <a:pt x="0" y="12369"/>
                  </a:cubicBezTo>
                  <a:cubicBezTo>
                    <a:pt x="0" y="15893"/>
                    <a:pt x="1691" y="18751"/>
                    <a:pt x="3596" y="21406"/>
                  </a:cubicBezTo>
                  <a:cubicBezTo>
                    <a:pt x="9049" y="29014"/>
                    <a:pt x="22789" y="37825"/>
                    <a:pt x="23849" y="38491"/>
                  </a:cubicBezTo>
                  <a:lnTo>
                    <a:pt x="23849" y="38515"/>
                  </a:lnTo>
                  <a:cubicBezTo>
                    <a:pt x="24908" y="37836"/>
                    <a:pt x="38648" y="29026"/>
                    <a:pt x="44101" y="21430"/>
                  </a:cubicBezTo>
                  <a:cubicBezTo>
                    <a:pt x="46006" y="18775"/>
                    <a:pt x="47697" y="15917"/>
                    <a:pt x="47697" y="12393"/>
                  </a:cubicBezTo>
                  <a:cubicBezTo>
                    <a:pt x="47697" y="5559"/>
                    <a:pt x="42161" y="22"/>
                    <a:pt x="35338" y="22"/>
                  </a:cubicBezTo>
                  <a:cubicBezTo>
                    <a:pt x="30278" y="22"/>
                    <a:pt x="25730" y="3106"/>
                    <a:pt x="23849" y="7809"/>
                  </a:cubicBezTo>
                  <a:lnTo>
                    <a:pt x="23849" y="7785"/>
                  </a:lnTo>
                  <a:cubicBezTo>
                    <a:pt x="21953" y="3015"/>
                    <a:pt x="17356" y="1"/>
                    <a:pt x="1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1"/>
            <p:cNvSpPr/>
            <p:nvPr/>
          </p:nvSpPr>
          <p:spPr>
            <a:xfrm>
              <a:off x="1579655" y="893665"/>
              <a:ext cx="5986565" cy="4831766"/>
            </a:xfrm>
            <a:custGeom>
              <a:avLst/>
              <a:gdLst/>
              <a:ahLst/>
              <a:cxnLst/>
              <a:rect l="l" t="t" r="r" b="b"/>
              <a:pathLst>
                <a:path w="41089" h="33163" extrusionOk="0">
                  <a:moveTo>
                    <a:pt x="10662" y="1"/>
                  </a:moveTo>
                  <a:cubicBezTo>
                    <a:pt x="9995" y="1"/>
                    <a:pt x="9320" y="64"/>
                    <a:pt x="8644" y="194"/>
                  </a:cubicBezTo>
                  <a:cubicBezTo>
                    <a:pt x="3632" y="1158"/>
                    <a:pt x="0" y="5540"/>
                    <a:pt x="0" y="10636"/>
                  </a:cubicBezTo>
                  <a:cubicBezTo>
                    <a:pt x="0" y="13684"/>
                    <a:pt x="1453" y="16148"/>
                    <a:pt x="3096" y="18422"/>
                  </a:cubicBezTo>
                  <a:cubicBezTo>
                    <a:pt x="7799" y="24971"/>
                    <a:pt x="19634" y="32567"/>
                    <a:pt x="20539" y="33138"/>
                  </a:cubicBezTo>
                  <a:lnTo>
                    <a:pt x="20539" y="33162"/>
                  </a:lnTo>
                  <a:cubicBezTo>
                    <a:pt x="21455" y="32579"/>
                    <a:pt x="33290" y="24995"/>
                    <a:pt x="37993" y="18446"/>
                  </a:cubicBezTo>
                  <a:cubicBezTo>
                    <a:pt x="39624" y="16160"/>
                    <a:pt x="41089" y="13696"/>
                    <a:pt x="41089" y="10659"/>
                  </a:cubicBezTo>
                  <a:cubicBezTo>
                    <a:pt x="41077" y="4778"/>
                    <a:pt x="36314" y="15"/>
                    <a:pt x="30433" y="15"/>
                  </a:cubicBezTo>
                  <a:cubicBezTo>
                    <a:pt x="26075" y="15"/>
                    <a:pt x="22158" y="2670"/>
                    <a:pt x="20539" y="6718"/>
                  </a:cubicBezTo>
                  <a:lnTo>
                    <a:pt x="20539" y="6695"/>
                  </a:lnTo>
                  <a:cubicBezTo>
                    <a:pt x="18901" y="2595"/>
                    <a:pt x="14945" y="1"/>
                    <a:pt x="10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1"/>
            <p:cNvSpPr/>
            <p:nvPr/>
          </p:nvSpPr>
          <p:spPr>
            <a:xfrm>
              <a:off x="2138268" y="1343582"/>
              <a:ext cx="4867753" cy="3930773"/>
            </a:xfrm>
            <a:custGeom>
              <a:avLst/>
              <a:gdLst/>
              <a:ahLst/>
              <a:cxnLst/>
              <a:rect l="l" t="t" r="r" b="b"/>
              <a:pathLst>
                <a:path w="33410" h="26979" extrusionOk="0">
                  <a:moveTo>
                    <a:pt x="8653" y="1"/>
                  </a:moveTo>
                  <a:cubicBezTo>
                    <a:pt x="8115" y="1"/>
                    <a:pt x="7570" y="51"/>
                    <a:pt x="7025" y="154"/>
                  </a:cubicBezTo>
                  <a:cubicBezTo>
                    <a:pt x="2953" y="940"/>
                    <a:pt x="0" y="4512"/>
                    <a:pt x="0" y="8667"/>
                  </a:cubicBezTo>
                  <a:cubicBezTo>
                    <a:pt x="0" y="11131"/>
                    <a:pt x="1191" y="13132"/>
                    <a:pt x="2512" y="14989"/>
                  </a:cubicBezTo>
                  <a:cubicBezTo>
                    <a:pt x="6346" y="20323"/>
                    <a:pt x="15967" y="26502"/>
                    <a:pt x="16705" y="26967"/>
                  </a:cubicBezTo>
                  <a:lnTo>
                    <a:pt x="16705" y="26979"/>
                  </a:lnTo>
                  <a:cubicBezTo>
                    <a:pt x="17455" y="26514"/>
                    <a:pt x="27075" y="20335"/>
                    <a:pt x="30897" y="15013"/>
                  </a:cubicBezTo>
                  <a:cubicBezTo>
                    <a:pt x="32230" y="13155"/>
                    <a:pt x="33409" y="11143"/>
                    <a:pt x="33409" y="8679"/>
                  </a:cubicBezTo>
                  <a:cubicBezTo>
                    <a:pt x="33409" y="3912"/>
                    <a:pt x="29540" y="35"/>
                    <a:pt x="24775" y="35"/>
                  </a:cubicBezTo>
                  <a:cubicBezTo>
                    <a:pt x="24768" y="35"/>
                    <a:pt x="24761" y="35"/>
                    <a:pt x="24753" y="35"/>
                  </a:cubicBezTo>
                  <a:cubicBezTo>
                    <a:pt x="24744" y="35"/>
                    <a:pt x="24734" y="35"/>
                    <a:pt x="24724" y="35"/>
                  </a:cubicBezTo>
                  <a:cubicBezTo>
                    <a:pt x="21188" y="35"/>
                    <a:pt x="18023" y="2199"/>
                    <a:pt x="16705" y="5476"/>
                  </a:cubicBezTo>
                  <a:lnTo>
                    <a:pt x="16705" y="5452"/>
                  </a:lnTo>
                  <a:cubicBezTo>
                    <a:pt x="15374" y="2109"/>
                    <a:pt x="12148" y="1"/>
                    <a:pt x="8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1"/>
            <p:cNvSpPr/>
            <p:nvPr/>
          </p:nvSpPr>
          <p:spPr>
            <a:xfrm>
              <a:off x="2665555" y="1769459"/>
              <a:ext cx="3813049" cy="3079899"/>
            </a:xfrm>
            <a:custGeom>
              <a:avLst/>
              <a:gdLst/>
              <a:ahLst/>
              <a:cxnLst/>
              <a:rect l="l" t="t" r="r" b="b"/>
              <a:pathLst>
                <a:path w="26171" h="21139" extrusionOk="0">
                  <a:moveTo>
                    <a:pt x="6791" y="0"/>
                  </a:moveTo>
                  <a:cubicBezTo>
                    <a:pt x="6365" y="0"/>
                    <a:pt x="5933" y="41"/>
                    <a:pt x="5501" y="124"/>
                  </a:cubicBezTo>
                  <a:cubicBezTo>
                    <a:pt x="2311" y="743"/>
                    <a:pt x="1" y="3541"/>
                    <a:pt x="1" y="6792"/>
                  </a:cubicBezTo>
                  <a:cubicBezTo>
                    <a:pt x="1" y="8720"/>
                    <a:pt x="929" y="10292"/>
                    <a:pt x="1977" y="11756"/>
                  </a:cubicBezTo>
                  <a:cubicBezTo>
                    <a:pt x="4966" y="15924"/>
                    <a:pt x="12502" y="20758"/>
                    <a:pt x="13086" y="21127"/>
                  </a:cubicBezTo>
                  <a:lnTo>
                    <a:pt x="13086" y="21139"/>
                  </a:lnTo>
                  <a:cubicBezTo>
                    <a:pt x="13669" y="20769"/>
                    <a:pt x="21206" y="15936"/>
                    <a:pt x="24194" y="11768"/>
                  </a:cubicBezTo>
                  <a:cubicBezTo>
                    <a:pt x="25242" y="10304"/>
                    <a:pt x="26171" y="8744"/>
                    <a:pt x="26171" y="6803"/>
                  </a:cubicBezTo>
                  <a:cubicBezTo>
                    <a:pt x="26171" y="3053"/>
                    <a:pt x="23135" y="17"/>
                    <a:pt x="19384" y="17"/>
                  </a:cubicBezTo>
                  <a:cubicBezTo>
                    <a:pt x="16610" y="17"/>
                    <a:pt x="14110" y="1708"/>
                    <a:pt x="13086" y="4291"/>
                  </a:cubicBezTo>
                  <a:lnTo>
                    <a:pt x="13086" y="4279"/>
                  </a:lnTo>
                  <a:cubicBezTo>
                    <a:pt x="12045" y="1663"/>
                    <a:pt x="9526" y="0"/>
                    <a:pt x="6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1"/>
            <p:cNvSpPr/>
            <p:nvPr/>
          </p:nvSpPr>
          <p:spPr>
            <a:xfrm>
              <a:off x="3224167" y="2220979"/>
              <a:ext cx="2695841" cy="2177303"/>
            </a:xfrm>
            <a:custGeom>
              <a:avLst/>
              <a:gdLst/>
              <a:ahLst/>
              <a:cxnLst/>
              <a:rect l="l" t="t" r="r" b="b"/>
              <a:pathLst>
                <a:path w="18503" h="14944" extrusionOk="0">
                  <a:moveTo>
                    <a:pt x="4792" y="0"/>
                  </a:moveTo>
                  <a:cubicBezTo>
                    <a:pt x="4495" y="0"/>
                    <a:pt x="4194" y="28"/>
                    <a:pt x="3894" y="85"/>
                  </a:cubicBezTo>
                  <a:cubicBezTo>
                    <a:pt x="1632" y="526"/>
                    <a:pt x="1" y="2502"/>
                    <a:pt x="1" y="4800"/>
                  </a:cubicBezTo>
                  <a:cubicBezTo>
                    <a:pt x="1" y="6169"/>
                    <a:pt x="655" y="7276"/>
                    <a:pt x="1394" y="8312"/>
                  </a:cubicBezTo>
                  <a:cubicBezTo>
                    <a:pt x="3513" y="11253"/>
                    <a:pt x="8835" y="14670"/>
                    <a:pt x="9252" y="14932"/>
                  </a:cubicBezTo>
                  <a:lnTo>
                    <a:pt x="9252" y="14944"/>
                  </a:lnTo>
                  <a:cubicBezTo>
                    <a:pt x="9657" y="14682"/>
                    <a:pt x="14991" y="11265"/>
                    <a:pt x="17110" y="8312"/>
                  </a:cubicBezTo>
                  <a:cubicBezTo>
                    <a:pt x="17860" y="7288"/>
                    <a:pt x="18503" y="6181"/>
                    <a:pt x="18503" y="4812"/>
                  </a:cubicBezTo>
                  <a:cubicBezTo>
                    <a:pt x="18503" y="2157"/>
                    <a:pt x="16360" y="14"/>
                    <a:pt x="13705" y="14"/>
                  </a:cubicBezTo>
                  <a:cubicBezTo>
                    <a:pt x="11740" y="14"/>
                    <a:pt x="9978" y="1204"/>
                    <a:pt x="9252" y="3026"/>
                  </a:cubicBezTo>
                  <a:cubicBezTo>
                    <a:pt x="8509" y="1169"/>
                    <a:pt x="6720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1"/>
            <p:cNvSpPr/>
            <p:nvPr/>
          </p:nvSpPr>
          <p:spPr>
            <a:xfrm>
              <a:off x="3687346" y="2595861"/>
              <a:ext cx="1769496" cy="1427836"/>
            </a:xfrm>
            <a:custGeom>
              <a:avLst/>
              <a:gdLst/>
              <a:ahLst/>
              <a:cxnLst/>
              <a:rect l="l" t="t" r="r" b="b"/>
              <a:pathLst>
                <a:path w="12145" h="9800" extrusionOk="0">
                  <a:moveTo>
                    <a:pt x="9002" y="0"/>
                  </a:moveTo>
                  <a:cubicBezTo>
                    <a:pt x="7704" y="0"/>
                    <a:pt x="6549" y="786"/>
                    <a:pt x="6073" y="1989"/>
                  </a:cubicBezTo>
                  <a:cubicBezTo>
                    <a:pt x="5588" y="773"/>
                    <a:pt x="4417" y="3"/>
                    <a:pt x="3154" y="3"/>
                  </a:cubicBezTo>
                  <a:cubicBezTo>
                    <a:pt x="2958" y="3"/>
                    <a:pt x="2759" y="21"/>
                    <a:pt x="2560" y="60"/>
                  </a:cubicBezTo>
                  <a:cubicBezTo>
                    <a:pt x="1072" y="346"/>
                    <a:pt x="1" y="1643"/>
                    <a:pt x="1" y="3156"/>
                  </a:cubicBezTo>
                  <a:cubicBezTo>
                    <a:pt x="1" y="4048"/>
                    <a:pt x="429" y="4775"/>
                    <a:pt x="917" y="5453"/>
                  </a:cubicBezTo>
                  <a:cubicBezTo>
                    <a:pt x="2310" y="7382"/>
                    <a:pt x="5799" y="9633"/>
                    <a:pt x="6073" y="9799"/>
                  </a:cubicBezTo>
                  <a:cubicBezTo>
                    <a:pt x="6347" y="9633"/>
                    <a:pt x="9835" y="7382"/>
                    <a:pt x="11228" y="5453"/>
                  </a:cubicBezTo>
                  <a:cubicBezTo>
                    <a:pt x="11716" y="4775"/>
                    <a:pt x="12145" y="4048"/>
                    <a:pt x="12145" y="3156"/>
                  </a:cubicBezTo>
                  <a:cubicBezTo>
                    <a:pt x="12145" y="1417"/>
                    <a:pt x="10740" y="0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1"/>
            <p:cNvSpPr/>
            <p:nvPr/>
          </p:nvSpPr>
          <p:spPr>
            <a:xfrm>
              <a:off x="4049847" y="2887695"/>
              <a:ext cx="1044505" cy="842860"/>
            </a:xfrm>
            <a:custGeom>
              <a:avLst/>
              <a:gdLst/>
              <a:ahLst/>
              <a:cxnLst/>
              <a:rect l="l" t="t" r="r" b="b"/>
              <a:pathLst>
                <a:path w="7169" h="5785" extrusionOk="0">
                  <a:moveTo>
                    <a:pt x="1860" y="0"/>
                  </a:moveTo>
                  <a:cubicBezTo>
                    <a:pt x="1745" y="0"/>
                    <a:pt x="1629" y="11"/>
                    <a:pt x="1513" y="33"/>
                  </a:cubicBezTo>
                  <a:cubicBezTo>
                    <a:pt x="632" y="212"/>
                    <a:pt x="1" y="974"/>
                    <a:pt x="1" y="1867"/>
                  </a:cubicBezTo>
                  <a:cubicBezTo>
                    <a:pt x="1" y="2391"/>
                    <a:pt x="263" y="2819"/>
                    <a:pt x="549" y="3224"/>
                  </a:cubicBezTo>
                  <a:cubicBezTo>
                    <a:pt x="1358" y="4367"/>
                    <a:pt x="3430" y="5689"/>
                    <a:pt x="3585" y="5784"/>
                  </a:cubicBezTo>
                  <a:cubicBezTo>
                    <a:pt x="3739" y="5689"/>
                    <a:pt x="5811" y="4367"/>
                    <a:pt x="6621" y="3224"/>
                  </a:cubicBezTo>
                  <a:cubicBezTo>
                    <a:pt x="6907" y="2819"/>
                    <a:pt x="7168" y="2391"/>
                    <a:pt x="7168" y="1867"/>
                  </a:cubicBezTo>
                  <a:cubicBezTo>
                    <a:pt x="7168" y="843"/>
                    <a:pt x="6335" y="10"/>
                    <a:pt x="5311" y="10"/>
                  </a:cubicBezTo>
                  <a:cubicBezTo>
                    <a:pt x="4549" y="10"/>
                    <a:pt x="3870" y="474"/>
                    <a:pt x="3585" y="1176"/>
                  </a:cubicBezTo>
                  <a:cubicBezTo>
                    <a:pt x="3296" y="454"/>
                    <a:pt x="260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an One"/>
              <a:buNone/>
              <a:defRPr sz="30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A8NQwvoH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p37"/>
          <p:cNvSpPr txBox="1">
            <a:spLocks noGrp="1"/>
          </p:cNvSpPr>
          <p:nvPr>
            <p:ph type="subTitle" idx="1"/>
          </p:nvPr>
        </p:nvSpPr>
        <p:spPr>
          <a:xfrm>
            <a:off x="1980950" y="3677650"/>
            <a:ext cx="42918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buntu"/>
                <a:ea typeface="Ubuntu"/>
                <a:cs typeface="Ubuntu"/>
                <a:sym typeface="Ubuntu"/>
              </a:rPr>
              <a:t>Teacher Jennifer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20" name="Google Shape;6920;p37"/>
          <p:cNvSpPr txBox="1">
            <a:spLocks noGrp="1"/>
          </p:cNvSpPr>
          <p:nvPr>
            <p:ph type="title"/>
          </p:nvPr>
        </p:nvSpPr>
        <p:spPr>
          <a:xfrm>
            <a:off x="1980950" y="1360475"/>
            <a:ext cx="58692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 </a:t>
            </a:r>
            <a:br>
              <a:rPr lang="en" dirty="0"/>
            </a:br>
            <a:r>
              <a:rPr lang="en" dirty="0"/>
              <a:t>Week 7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5" name="Google Shape;6925;p38"/>
          <p:cNvSpPr txBox="1"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</a:t>
            </a:r>
            <a:endParaRPr dirty="0"/>
          </a:p>
        </p:txBody>
      </p:sp>
      <p:sp>
        <p:nvSpPr>
          <p:cNvPr id="6926" name="Google Shape;6926;p38"/>
          <p:cNvSpPr txBox="1">
            <a:spLocks noGrp="1"/>
          </p:cNvSpPr>
          <p:nvPr>
            <p:ph type="body" idx="1"/>
          </p:nvPr>
        </p:nvSpPr>
        <p:spPr>
          <a:xfrm>
            <a:off x="718199" y="1251975"/>
            <a:ext cx="8943593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Based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story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like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most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CO" sz="2800" dirty="0" err="1">
                <a:solidFill>
                  <a:schemeClr val="tx2">
                    <a:lumMod val="75000"/>
                  </a:schemeClr>
                </a:solidFill>
              </a:rPr>
              <a:t>answer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Which are the main characters?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 What is the conflict?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 Where does it take place?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If you could change the ending, what would it be?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Upload the file to Drive.</a:t>
            </a: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1" name="Google Shape;6931;p39"/>
          <p:cNvSpPr txBox="1">
            <a:spLocks noGrp="1"/>
          </p:cNvSpPr>
          <p:nvPr>
            <p:ph type="title" idx="4"/>
          </p:nvPr>
        </p:nvSpPr>
        <p:spPr>
          <a:xfrm>
            <a:off x="4282150" y="19291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933" name="Google Shape;6933;p39"/>
          <p:cNvSpPr txBox="1">
            <a:spLocks noGrp="1"/>
          </p:cNvSpPr>
          <p:nvPr>
            <p:ph type="subTitle" idx="7"/>
          </p:nvPr>
        </p:nvSpPr>
        <p:spPr>
          <a:xfrm>
            <a:off x="1953250" y="20056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7</a:t>
            </a:r>
            <a:r>
              <a:rPr lang="en" baseline="30000" dirty="0"/>
              <a:t>th</a:t>
            </a:r>
            <a:r>
              <a:rPr lang="en" dirty="0"/>
              <a:t> edition</a:t>
            </a:r>
            <a:endParaRPr dirty="0"/>
          </a:p>
        </p:txBody>
      </p:sp>
      <p:sp>
        <p:nvSpPr>
          <p:cNvPr id="6935" name="Google Shape;6935;p39"/>
          <p:cNvSpPr txBox="1">
            <a:spLocks noGrp="1"/>
          </p:cNvSpPr>
          <p:nvPr>
            <p:ph type="subTitle" idx="1"/>
          </p:nvPr>
        </p:nvSpPr>
        <p:spPr>
          <a:xfrm>
            <a:off x="1953250" y="3641368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Order of pages</a:t>
            </a:r>
            <a:endParaRPr dirty="0"/>
          </a:p>
        </p:txBody>
      </p:sp>
      <p:sp>
        <p:nvSpPr>
          <p:cNvPr id="6937" name="Google Shape;6937;p39"/>
          <p:cNvSpPr txBox="1">
            <a:spLocks noGrp="1"/>
          </p:cNvSpPr>
          <p:nvPr>
            <p:ph type="subTitle" idx="13"/>
          </p:nvPr>
        </p:nvSpPr>
        <p:spPr>
          <a:xfrm>
            <a:off x="5529224" y="1833093"/>
            <a:ext cx="2799527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Page setup: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Title page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Font style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Margins/ Line spacing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Alignment/indentation</a:t>
            </a:r>
            <a:endParaRPr sz="1600" dirty="0"/>
          </a:p>
        </p:txBody>
      </p:sp>
      <p:sp>
        <p:nvSpPr>
          <p:cNvPr id="6939" name="Google Shape;6939;p39"/>
          <p:cNvSpPr txBox="1">
            <a:spLocks noGrp="1"/>
          </p:cNvSpPr>
          <p:nvPr>
            <p:ph type="subTitle" idx="2"/>
          </p:nvPr>
        </p:nvSpPr>
        <p:spPr>
          <a:xfrm>
            <a:off x="5529225" y="33108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Exercise</a:t>
            </a:r>
            <a:endParaRPr dirty="0"/>
          </a:p>
        </p:txBody>
      </p:sp>
      <p:sp>
        <p:nvSpPr>
          <p:cNvPr id="6940" name="Google Shape;6940;p39"/>
          <p:cNvSpPr txBox="1">
            <a:spLocks noGrp="1"/>
          </p:cNvSpPr>
          <p:nvPr>
            <p:ph type="title" idx="15"/>
          </p:nvPr>
        </p:nvSpPr>
        <p:spPr>
          <a:xfrm>
            <a:off x="311888" y="443714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Agenda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41" name="Google Shape;6941;p39"/>
          <p:cNvSpPr txBox="1">
            <a:spLocks noGrp="1"/>
          </p:cNvSpPr>
          <p:nvPr>
            <p:ph type="title"/>
          </p:nvPr>
        </p:nvSpPr>
        <p:spPr>
          <a:xfrm>
            <a:off x="676275" y="19291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942" name="Google Shape;6942;p39"/>
          <p:cNvSpPr txBox="1">
            <a:spLocks noGrp="1"/>
          </p:cNvSpPr>
          <p:nvPr>
            <p:ph type="title" idx="3"/>
          </p:nvPr>
        </p:nvSpPr>
        <p:spPr>
          <a:xfrm>
            <a:off x="676275" y="36061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943" name="Google Shape;6943;p39"/>
          <p:cNvSpPr txBox="1">
            <a:spLocks noGrp="1"/>
          </p:cNvSpPr>
          <p:nvPr>
            <p:ph type="title" idx="5"/>
          </p:nvPr>
        </p:nvSpPr>
        <p:spPr>
          <a:xfrm>
            <a:off x="4282150" y="36061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41"/>
          <p:cNvSpPr txBox="1">
            <a:spLocks noGrp="1"/>
          </p:cNvSpPr>
          <p:nvPr>
            <p:ph type="subTitle" idx="1"/>
          </p:nvPr>
        </p:nvSpPr>
        <p:spPr>
          <a:xfrm>
            <a:off x="3014329" y="2476117"/>
            <a:ext cx="311534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Consistency in the order, structure, and format of a paper allows readers to focus on a paper’s content rather than its presentation.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format a paper in APA Style, writers can typically use the default settings and automatic formatting tools of their word-processing program or make only minor adjustments.</a:t>
            </a:r>
          </a:p>
        </p:txBody>
      </p:sp>
      <p:sp>
        <p:nvSpPr>
          <p:cNvPr id="6956" name="Google Shape;6956;p41"/>
          <p:cNvSpPr txBox="1">
            <a:spLocks noGrp="1"/>
          </p:cNvSpPr>
          <p:nvPr>
            <p:ph type="title" idx="2"/>
          </p:nvPr>
        </p:nvSpPr>
        <p:spPr>
          <a:xfrm>
            <a:off x="1922666" y="0"/>
            <a:ext cx="5298666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Apa 7</a:t>
            </a:r>
            <a:r>
              <a:rPr lang="en" sz="4000" baseline="30000" dirty="0"/>
              <a:t>th</a:t>
            </a:r>
            <a:r>
              <a:rPr lang="en" sz="4000" dirty="0"/>
              <a:t> edition</a:t>
            </a:r>
            <a:endParaRPr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873CFE-0D76-47AA-A866-FF75256B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89" y="885634"/>
            <a:ext cx="2901380" cy="2071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E66A42-CDE6-4737-9412-F5AD07637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634" l="9688" r="90000">
                        <a14:foregroundMark x1="58438" y1="20122" x2="58438" y2="20122"/>
                        <a14:foregroundMark x1="60313" y1="23780" x2="34375" y2="13415"/>
                        <a14:foregroundMark x1="34375" y1="13415" x2="17188" y2="63415"/>
                        <a14:foregroundMark x1="17188" y1="63415" x2="59062" y2="75000"/>
                        <a14:foregroundMark x1="59062" y1="75000" x2="41250" y2="83537"/>
                        <a14:foregroundMark x1="41250" y1="83537" x2="62813" y2="87805"/>
                        <a14:foregroundMark x1="62813" y1="87805" x2="80313" y2="76220"/>
                        <a14:foregroundMark x1="80313" y1="76220" x2="54375" y2="57317"/>
                        <a14:foregroundMark x1="54375" y1="57317" x2="69688" y2="43902"/>
                        <a14:foregroundMark x1="69688" y1="43902" x2="51875" y2="56707"/>
                        <a14:foregroundMark x1="51875" y1="56707" x2="31563" y2="53049"/>
                        <a14:foregroundMark x1="31563" y1="53049" x2="17813" y2="76220"/>
                        <a14:foregroundMark x1="17813" y1="76220" x2="36875" y2="70122"/>
                        <a14:foregroundMark x1="36875" y1="70122" x2="62813" y2="77439"/>
                        <a14:foregroundMark x1="62813" y1="77439" x2="39375" y2="81098"/>
                        <a14:foregroundMark x1="39375" y1="81098" x2="12188" y2="58537"/>
                        <a14:foregroundMark x1="12188" y1="58537" x2="35000" y2="35366"/>
                        <a14:foregroundMark x1="35000" y1="35366" x2="28438" y2="76829"/>
                        <a14:foregroundMark x1="28438" y1="76829" x2="9688" y2="76220"/>
                        <a14:foregroundMark x1="9688" y1="76220" x2="9688" y2="67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942" y="2817628"/>
            <a:ext cx="3588885" cy="1839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" name="Google Shape;7024;p44"/>
          <p:cNvSpPr txBox="1"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Order of pages</a:t>
            </a:r>
            <a:endParaRPr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B2BEAA2-BB1E-4C14-90A5-E134670C5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28" r="51511" b="24535"/>
          <a:stretch/>
        </p:blipFill>
        <p:spPr>
          <a:xfrm>
            <a:off x="2009552" y="1213370"/>
            <a:ext cx="5986131" cy="3445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" name="Google Shape;6968;p43"/>
          <p:cNvSpPr txBox="1">
            <a:spLocks noGrp="1"/>
          </p:cNvSpPr>
          <p:nvPr>
            <p:ph type="title"/>
          </p:nvPr>
        </p:nvSpPr>
        <p:spPr>
          <a:xfrm>
            <a:off x="972900" y="-99916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Title page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2869CC-800F-4416-A2F6-0630B154C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09" t="29773" r="17326" b="13932"/>
          <a:stretch/>
        </p:blipFill>
        <p:spPr>
          <a:xfrm>
            <a:off x="0" y="546584"/>
            <a:ext cx="8383751" cy="4500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A format (7th edition)">
            <a:extLst>
              <a:ext uri="{FF2B5EF4-FFF2-40B4-BE49-F238E27FC236}">
                <a16:creationId xmlns:a16="http://schemas.microsoft.com/office/drawing/2014/main" id="{F4D818BD-432B-4203-AF89-56B4EBD11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2973"/>
          <a:stretch/>
        </p:blipFill>
        <p:spPr bwMode="auto">
          <a:xfrm>
            <a:off x="489098" y="2158409"/>
            <a:ext cx="7389406" cy="28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9">
            <a:extLst>
              <a:ext uri="{FF2B5EF4-FFF2-40B4-BE49-F238E27FC236}">
                <a16:creationId xmlns:a16="http://schemas.microsoft.com/office/drawing/2014/main" id="{45C13ACB-A251-4A53-957D-51FA8C1F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00" y="484875"/>
            <a:ext cx="7198200" cy="646500"/>
          </a:xfrm>
        </p:spPr>
        <p:txBody>
          <a:bodyPr/>
          <a:lstStyle/>
          <a:p>
            <a:r>
              <a:rPr lang="es-CO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Content </a:t>
            </a:r>
            <a:r>
              <a:rPr lang="es-CO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s-CO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text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60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707385-C8D5-49F4-90FD-7EA4ECF3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94" y="2066991"/>
            <a:ext cx="3046183" cy="242998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798DFE-9580-430B-AA96-B637EF4304BE}"/>
              </a:ext>
            </a:extLst>
          </p:cNvPr>
          <p:cNvSpPr/>
          <p:nvPr/>
        </p:nvSpPr>
        <p:spPr>
          <a:xfrm>
            <a:off x="2521026" y="646520"/>
            <a:ext cx="4207320" cy="3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AA67883-AAAB-4872-8FC2-50C87E5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2">
                    <a:lumMod val="50000"/>
                  </a:schemeClr>
                </a:solidFill>
              </a:rPr>
              <a:t>General </a:t>
            </a:r>
            <a:r>
              <a:rPr lang="es-CO" dirty="0" err="1">
                <a:solidFill>
                  <a:schemeClr val="accent2">
                    <a:lumMod val="50000"/>
                  </a:schemeClr>
                </a:solidFill>
              </a:rPr>
              <a:t>format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Botón de acción: vídeo 10">
            <a:hlinkClick r:id="rId4" invalidUrl="http:///" highlightClick="1"/>
            <a:extLst>
              <a:ext uri="{FF2B5EF4-FFF2-40B4-BE49-F238E27FC236}">
                <a16:creationId xmlns:a16="http://schemas.microsoft.com/office/drawing/2014/main" id="{549D87B6-87BF-4DE4-B677-1E1360BFD12C}"/>
              </a:ext>
            </a:extLst>
          </p:cNvPr>
          <p:cNvSpPr/>
          <p:nvPr/>
        </p:nvSpPr>
        <p:spPr>
          <a:xfrm>
            <a:off x="1228915" y="1943148"/>
            <a:ext cx="1413297" cy="594094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i="1" dirty="0" err="1">
                <a:solidFill>
                  <a:schemeClr val="tx2">
                    <a:lumMod val="50000"/>
                  </a:schemeClr>
                </a:solidFill>
              </a:rPr>
              <a:t>Paper</a:t>
            </a:r>
            <a:r>
              <a:rPr lang="es-CO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O" sz="2000" i="1" dirty="0" err="1">
                <a:solidFill>
                  <a:schemeClr val="tx2">
                    <a:lumMod val="50000"/>
                  </a:schemeClr>
                </a:solidFill>
              </a:rPr>
              <a:t>size</a:t>
            </a:r>
            <a:endParaRPr lang="es-CO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Botón de acción: vídeo 11">
            <a:hlinkClick r:id="rId5" invalidUrl="http:///" highlightClick="1"/>
            <a:extLst>
              <a:ext uri="{FF2B5EF4-FFF2-40B4-BE49-F238E27FC236}">
                <a16:creationId xmlns:a16="http://schemas.microsoft.com/office/drawing/2014/main" id="{B30DB54C-7EB1-48A3-A838-96C90ABF29DA}"/>
              </a:ext>
            </a:extLst>
          </p:cNvPr>
          <p:cNvSpPr/>
          <p:nvPr/>
        </p:nvSpPr>
        <p:spPr>
          <a:xfrm>
            <a:off x="1228915" y="2696343"/>
            <a:ext cx="2102682" cy="431514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i="1" dirty="0" err="1">
                <a:solidFill>
                  <a:schemeClr val="tx2">
                    <a:lumMod val="50000"/>
                  </a:schemeClr>
                </a:solidFill>
              </a:rPr>
              <a:t>Fonts</a:t>
            </a:r>
            <a:r>
              <a:rPr lang="es-CO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0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923EDE-A318-406B-BF5E-87472CAB1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70" t="36430" r="20814" b="14401"/>
          <a:stretch/>
        </p:blipFill>
        <p:spPr>
          <a:xfrm>
            <a:off x="2197161" y="1198207"/>
            <a:ext cx="3572539" cy="32793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21607DA-141A-41BF-9F95-7F5EE6CB89FA}"/>
              </a:ext>
            </a:extLst>
          </p:cNvPr>
          <p:cNvSpPr/>
          <p:nvPr/>
        </p:nvSpPr>
        <p:spPr>
          <a:xfrm>
            <a:off x="1542362" y="1349038"/>
            <a:ext cx="2216056" cy="3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MARGINGS</a:t>
            </a:r>
          </a:p>
        </p:txBody>
      </p:sp>
    </p:spTree>
    <p:extLst>
      <p:ext uri="{BB962C8B-B14F-4D97-AF65-F5344CB8AC3E}">
        <p14:creationId xmlns:p14="http://schemas.microsoft.com/office/powerpoint/2010/main" val="132183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FD6DABB-5BBA-4AD4-9D75-EA6B3EC634BD}"/>
              </a:ext>
            </a:extLst>
          </p:cNvPr>
          <p:cNvSpPr txBox="1"/>
          <p:nvPr/>
        </p:nvSpPr>
        <p:spPr>
          <a:xfrm>
            <a:off x="2171699" y="1627752"/>
            <a:ext cx="4281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  <a:r>
              <a:rPr lang="es-CO" dirty="0">
                <a:hlinkClick r:id="rId3"/>
              </a:rPr>
              <a:t>https://www.youtube.com/watch?v=PWA8NQwvoH0</a:t>
            </a:r>
            <a:r>
              <a:rPr lang="es-CO" dirty="0"/>
              <a:t>    </a:t>
            </a:r>
          </a:p>
        </p:txBody>
      </p:sp>
      <p:sp>
        <p:nvSpPr>
          <p:cNvPr id="11" name="Google Shape;6968;p43">
            <a:extLst>
              <a:ext uri="{FF2B5EF4-FFF2-40B4-BE49-F238E27FC236}">
                <a16:creationId xmlns:a16="http://schemas.microsoft.com/office/drawing/2014/main" id="{10FBB2C6-72A5-47F5-82DD-C24175D0E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899" y="282222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dirty="0" err="1">
                <a:solidFill>
                  <a:schemeClr val="accent2">
                    <a:lumMod val="50000"/>
                  </a:schemeClr>
                </a:solidFill>
              </a:rPr>
              <a:t>Paper</a:t>
            </a:r>
            <a:r>
              <a:rPr lang="es-CO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sz="6600" dirty="0" err="1">
                <a:solidFill>
                  <a:schemeClr val="accent2">
                    <a:lumMod val="50000"/>
                  </a:schemeClr>
                </a:solidFill>
              </a:rPr>
              <a:t>settings</a:t>
            </a:r>
            <a:r>
              <a:rPr lang="es-CO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DC9BF0-77ED-434E-9887-8317AEDE639E}"/>
              </a:ext>
            </a:extLst>
          </p:cNvPr>
          <p:cNvSpPr txBox="1"/>
          <p:nvPr/>
        </p:nvSpPr>
        <p:spPr>
          <a:xfrm>
            <a:off x="1774209" y="1473863"/>
            <a:ext cx="2166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dirty="0">
                <a:solidFill>
                  <a:schemeClr val="accent2">
                    <a:lumMod val="50000"/>
                  </a:schemeClr>
                </a:solidFill>
              </a:rPr>
              <a:t>MS Word: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888BEB-7EE7-4E76-B34A-303CCB6AE611}"/>
              </a:ext>
            </a:extLst>
          </p:cNvPr>
          <p:cNvSpPr txBox="1"/>
          <p:nvPr/>
        </p:nvSpPr>
        <p:spPr>
          <a:xfrm>
            <a:off x="1498294" y="2542225"/>
            <a:ext cx="64558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 https://www.youtube.com/watch?v=1M4UgvcXtKs&amp;ab_channel=AmyWhitson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1A240D-BD77-4316-88B4-E7E01AEA415D}"/>
              </a:ext>
            </a:extLst>
          </p:cNvPr>
          <p:cNvSpPr txBox="1"/>
          <p:nvPr/>
        </p:nvSpPr>
        <p:spPr>
          <a:xfrm>
            <a:off x="1860508" y="2326781"/>
            <a:ext cx="2166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dirty="0">
                <a:solidFill>
                  <a:schemeClr val="accent2">
                    <a:lumMod val="50000"/>
                  </a:schemeClr>
                </a:solidFill>
              </a:rPr>
              <a:t>Google </a:t>
            </a:r>
            <a:r>
              <a:rPr lang="es-CO" sz="1400" dirty="0" err="1">
                <a:solidFill>
                  <a:schemeClr val="accent2">
                    <a:lumMod val="50000"/>
                  </a:schemeClr>
                </a:solidFill>
              </a:rPr>
              <a:t>Docs</a:t>
            </a:r>
            <a:r>
              <a:rPr lang="es-CO" sz="1400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5147010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ntric Hearts Lesson for Elementary by Slidesgo">
  <a:themeElements>
    <a:clrScheme name="Simple Light">
      <a:dk1>
        <a:srgbClr val="434343"/>
      </a:dk1>
      <a:lt1>
        <a:srgbClr val="FFFFFF"/>
      </a:lt1>
      <a:dk2>
        <a:srgbClr val="E4E5FF"/>
      </a:dk2>
      <a:lt2>
        <a:srgbClr val="CC81F5"/>
      </a:lt2>
      <a:accent1>
        <a:srgbClr val="00E8ED"/>
      </a:accent1>
      <a:accent2>
        <a:srgbClr val="FFA7EA"/>
      </a:accent2>
      <a:accent3>
        <a:srgbClr val="FF63B9"/>
      </a:accent3>
      <a:accent4>
        <a:srgbClr val="FFE340"/>
      </a:accent4>
      <a:accent5>
        <a:srgbClr val="D9FFFF"/>
      </a:accent5>
      <a:accent6>
        <a:srgbClr val="674EA7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194</Words>
  <Application>Microsoft Office PowerPoint</Application>
  <PresentationFormat>Presentación en pantalla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Titan One</vt:lpstr>
      <vt:lpstr>Roboto</vt:lpstr>
      <vt:lpstr>Ubuntu</vt:lpstr>
      <vt:lpstr>Signika</vt:lpstr>
      <vt:lpstr>Arial</vt:lpstr>
      <vt:lpstr>Verdana</vt:lpstr>
      <vt:lpstr>Concentric Hearts Lesson for Elementary by Slidesgo</vt:lpstr>
      <vt:lpstr>Technology  Week 7 </vt:lpstr>
      <vt:lpstr>03</vt:lpstr>
      <vt:lpstr>Apa 7th edition</vt:lpstr>
      <vt:lpstr>Order of pages</vt:lpstr>
      <vt:lpstr>Title page </vt:lpstr>
      <vt:lpstr>Content of text </vt:lpstr>
      <vt:lpstr>General format</vt:lpstr>
      <vt:lpstr>Presentación de PowerPoint</vt:lpstr>
      <vt:lpstr>Paper settings </vt:lpstr>
      <vt:lpstr>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 Week 5</dc:title>
  <dc:creator>Jennifer Restrepo</dc:creator>
  <cp:lastModifiedBy>hey.jenn@utp.edu.co</cp:lastModifiedBy>
  <cp:revision>1</cp:revision>
  <dcterms:modified xsi:type="dcterms:W3CDTF">2021-04-26T18:42:51Z</dcterms:modified>
</cp:coreProperties>
</file>