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4"/>
  </p:notesMasterIdLst>
  <p:sldIdLst>
    <p:sldId id="256" r:id="rId2"/>
    <p:sldId id="258" r:id="rId3"/>
    <p:sldId id="259" r:id="rId4"/>
    <p:sldId id="261" r:id="rId5"/>
    <p:sldId id="312" r:id="rId6"/>
    <p:sldId id="313" r:id="rId7"/>
    <p:sldId id="314" r:id="rId8"/>
    <p:sldId id="316" r:id="rId9"/>
    <p:sldId id="317" r:id="rId10"/>
    <p:sldId id="319" r:id="rId11"/>
    <p:sldId id="318" r:id="rId12"/>
    <p:sldId id="262" r:id="rId13"/>
  </p:sldIdLst>
  <p:sldSz cx="9144000" cy="5143500" type="screen16x9"/>
  <p:notesSz cx="6858000" cy="9144000"/>
  <p:embeddedFontLst>
    <p:embeddedFont>
      <p:font typeface="Jua" panose="020B0604020202020204" charset="-127"/>
      <p:regular r:id="rId15"/>
    </p:embeddedFont>
    <p:embeddedFont>
      <p:font typeface="Comfortaa"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E2136-D972-4CD5-8CB8-63A73A7AEDD7}" v="5" dt="2021-06-01T16:59:23.062"/>
  </p1510:revLst>
</p1510:revInfo>
</file>

<file path=ppt/tableStyles.xml><?xml version="1.0" encoding="utf-8"?>
<a:tblStyleLst xmlns:a="http://schemas.openxmlformats.org/drawingml/2006/main" def="{42734915-2A50-42CD-B471-CA37FF035144}">
  <a:tblStyle styleId="{42734915-2A50-42CD-B471-CA37FF0351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60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estrepo" userId="7220c11d080a6837" providerId="LiveId" clId="{AC5E2136-D972-4CD5-8CB8-63A73A7AEDD7}"/>
    <pc:docChg chg="undo custSel addSld delSld modSld sldOrd delMainMaster">
      <pc:chgData name="Jennifer Restrepo" userId="7220c11d080a6837" providerId="LiveId" clId="{AC5E2136-D972-4CD5-8CB8-63A73A7AEDD7}" dt="2021-06-01T17:08:54.090" v="700" actId="1076"/>
      <pc:docMkLst>
        <pc:docMk/>
      </pc:docMkLst>
      <pc:sldChg chg="modSp mod">
        <pc:chgData name="Jennifer Restrepo" userId="7220c11d080a6837" providerId="LiveId" clId="{AC5E2136-D972-4CD5-8CB8-63A73A7AEDD7}" dt="2021-06-01T15:18:00.221" v="324" actId="20577"/>
        <pc:sldMkLst>
          <pc:docMk/>
          <pc:sldMk cId="0" sldId="256"/>
        </pc:sldMkLst>
        <pc:spChg chg="mod">
          <ac:chgData name="Jennifer Restrepo" userId="7220c11d080a6837" providerId="LiveId" clId="{AC5E2136-D972-4CD5-8CB8-63A73A7AEDD7}" dt="2021-06-01T15:17:43.281" v="314" actId="20577"/>
          <ac:spMkLst>
            <pc:docMk/>
            <pc:sldMk cId="0" sldId="256"/>
            <ac:spMk id="657" creationId="{00000000-0000-0000-0000-000000000000}"/>
          </ac:spMkLst>
        </pc:spChg>
        <pc:spChg chg="mod">
          <ac:chgData name="Jennifer Restrepo" userId="7220c11d080a6837" providerId="LiveId" clId="{AC5E2136-D972-4CD5-8CB8-63A73A7AEDD7}" dt="2021-06-01T15:18:00.221" v="324" actId="20577"/>
          <ac:spMkLst>
            <pc:docMk/>
            <pc:sldMk cId="0" sldId="256"/>
            <ac:spMk id="659" creationId="{00000000-0000-0000-0000-000000000000}"/>
          </ac:spMkLst>
        </pc:spChg>
      </pc:sldChg>
      <pc:sldChg chg="del">
        <pc:chgData name="Jennifer Restrepo" userId="7220c11d080a6837" providerId="LiveId" clId="{AC5E2136-D972-4CD5-8CB8-63A73A7AEDD7}" dt="2021-05-31T12:03:49.920" v="0" actId="47"/>
        <pc:sldMkLst>
          <pc:docMk/>
          <pc:sldMk cId="0" sldId="257"/>
        </pc:sldMkLst>
      </pc:sldChg>
      <pc:sldChg chg="modSp mod">
        <pc:chgData name="Jennifer Restrepo" userId="7220c11d080a6837" providerId="LiveId" clId="{AC5E2136-D972-4CD5-8CB8-63A73A7AEDD7}" dt="2021-06-01T15:19:32.358" v="451" actId="1076"/>
        <pc:sldMkLst>
          <pc:docMk/>
          <pc:sldMk cId="0" sldId="258"/>
        </pc:sldMkLst>
        <pc:spChg chg="mod">
          <ac:chgData name="Jennifer Restrepo" userId="7220c11d080a6837" providerId="LiveId" clId="{AC5E2136-D972-4CD5-8CB8-63A73A7AEDD7}" dt="2021-06-01T15:18:25.353" v="361" actId="1076"/>
          <ac:spMkLst>
            <pc:docMk/>
            <pc:sldMk cId="0" sldId="258"/>
            <ac:spMk id="670" creationId="{00000000-0000-0000-0000-000000000000}"/>
          </ac:spMkLst>
        </pc:spChg>
        <pc:spChg chg="mod">
          <ac:chgData name="Jennifer Restrepo" userId="7220c11d080a6837" providerId="LiveId" clId="{AC5E2136-D972-4CD5-8CB8-63A73A7AEDD7}" dt="2021-06-01T15:19:09.648" v="406" actId="20577"/>
          <ac:spMkLst>
            <pc:docMk/>
            <pc:sldMk cId="0" sldId="258"/>
            <ac:spMk id="673" creationId="{00000000-0000-0000-0000-000000000000}"/>
          </ac:spMkLst>
        </pc:spChg>
        <pc:spChg chg="mod">
          <ac:chgData name="Jennifer Restrepo" userId="7220c11d080a6837" providerId="LiveId" clId="{AC5E2136-D972-4CD5-8CB8-63A73A7AEDD7}" dt="2021-06-01T15:19:22.198" v="441" actId="20577"/>
          <ac:spMkLst>
            <pc:docMk/>
            <pc:sldMk cId="0" sldId="258"/>
            <ac:spMk id="676" creationId="{00000000-0000-0000-0000-000000000000}"/>
          </ac:spMkLst>
        </pc:spChg>
        <pc:spChg chg="mod">
          <ac:chgData name="Jennifer Restrepo" userId="7220c11d080a6837" providerId="LiveId" clId="{AC5E2136-D972-4CD5-8CB8-63A73A7AEDD7}" dt="2021-06-01T15:19:32.358" v="451" actId="1076"/>
          <ac:spMkLst>
            <pc:docMk/>
            <pc:sldMk cId="0" sldId="258"/>
            <ac:spMk id="679" creationId="{00000000-0000-0000-0000-000000000000}"/>
          </ac:spMkLst>
        </pc:spChg>
      </pc:sldChg>
      <pc:sldChg chg="modSp add del mod">
        <pc:chgData name="Jennifer Restrepo" userId="7220c11d080a6837" providerId="LiveId" clId="{AC5E2136-D972-4CD5-8CB8-63A73A7AEDD7}" dt="2021-06-01T15:24:05.031" v="497" actId="20577"/>
        <pc:sldMkLst>
          <pc:docMk/>
          <pc:sldMk cId="0" sldId="259"/>
        </pc:sldMkLst>
        <pc:spChg chg="mod">
          <ac:chgData name="Jennifer Restrepo" userId="7220c11d080a6837" providerId="LiveId" clId="{AC5E2136-D972-4CD5-8CB8-63A73A7AEDD7}" dt="2021-06-01T15:24:05.031" v="497" actId="20577"/>
          <ac:spMkLst>
            <pc:docMk/>
            <pc:sldMk cId="0" sldId="259"/>
            <ac:spMk id="3" creationId="{E55944C5-F912-40A2-B9FD-7C5062C0EA99}"/>
          </ac:spMkLst>
        </pc:spChg>
      </pc:sldChg>
      <pc:sldChg chg="addSp">
        <pc:chgData name="Jennifer Restrepo" userId="7220c11d080a6837" providerId="LiveId" clId="{AC5E2136-D972-4CD5-8CB8-63A73A7AEDD7}" dt="2021-06-01T15:23:31.629" v="452"/>
        <pc:sldMkLst>
          <pc:docMk/>
          <pc:sldMk cId="3242168357" sldId="259"/>
        </pc:sldMkLst>
        <pc:spChg chg="add">
          <ac:chgData name="Jennifer Restrepo" userId="7220c11d080a6837" providerId="LiveId" clId="{AC5E2136-D972-4CD5-8CB8-63A73A7AEDD7}" dt="2021-06-01T15:23:31.629" v="452"/>
          <ac:spMkLst>
            <pc:docMk/>
            <pc:sldMk cId="3242168357" sldId="259"/>
            <ac:spMk id="2" creationId="{A6029FDD-F7A6-4A00-9FA2-929DB630844B}"/>
          </ac:spMkLst>
        </pc:spChg>
      </pc:sldChg>
      <pc:sldChg chg="del">
        <pc:chgData name="Jennifer Restrepo" userId="7220c11d080a6837" providerId="LiveId" clId="{AC5E2136-D972-4CD5-8CB8-63A73A7AEDD7}" dt="2021-05-31T12:11:57.436" v="70" actId="47"/>
        <pc:sldMkLst>
          <pc:docMk/>
          <pc:sldMk cId="0" sldId="260"/>
        </pc:sldMkLst>
      </pc:sldChg>
      <pc:sldChg chg="modSp mod">
        <pc:chgData name="Jennifer Restrepo" userId="7220c11d080a6837" providerId="LiveId" clId="{AC5E2136-D972-4CD5-8CB8-63A73A7AEDD7}" dt="2021-06-01T15:25:23.061" v="505" actId="20577"/>
        <pc:sldMkLst>
          <pc:docMk/>
          <pc:sldMk cId="0" sldId="261"/>
        </pc:sldMkLst>
        <pc:spChg chg="mod">
          <ac:chgData name="Jennifer Restrepo" userId="7220c11d080a6837" providerId="LiveId" clId="{AC5E2136-D972-4CD5-8CB8-63A73A7AEDD7}" dt="2021-06-01T15:24:28.081" v="499" actId="207"/>
          <ac:spMkLst>
            <pc:docMk/>
            <pc:sldMk cId="0" sldId="261"/>
            <ac:spMk id="790" creationId="{00000000-0000-0000-0000-000000000000}"/>
          </ac:spMkLst>
        </pc:spChg>
        <pc:spChg chg="mod">
          <ac:chgData name="Jennifer Restrepo" userId="7220c11d080a6837" providerId="LiveId" clId="{AC5E2136-D972-4CD5-8CB8-63A73A7AEDD7}" dt="2021-06-01T15:25:23.061" v="505" actId="20577"/>
          <ac:spMkLst>
            <pc:docMk/>
            <pc:sldMk cId="0" sldId="261"/>
            <ac:spMk id="791" creationId="{00000000-0000-0000-0000-000000000000}"/>
          </ac:spMkLst>
        </pc:spChg>
      </pc:sldChg>
      <pc:sldChg chg="addSp modSp mod">
        <pc:chgData name="Jennifer Restrepo" userId="7220c11d080a6837" providerId="LiveId" clId="{AC5E2136-D972-4CD5-8CB8-63A73A7AEDD7}" dt="2021-06-01T17:08:54.090" v="700" actId="1076"/>
        <pc:sldMkLst>
          <pc:docMk/>
          <pc:sldMk cId="0" sldId="262"/>
        </pc:sldMkLst>
        <pc:spChg chg="add mod">
          <ac:chgData name="Jennifer Restrepo" userId="7220c11d080a6837" providerId="LiveId" clId="{AC5E2136-D972-4CD5-8CB8-63A73A7AEDD7}" dt="2021-06-01T17:08:54.090" v="700" actId="1076"/>
          <ac:spMkLst>
            <pc:docMk/>
            <pc:sldMk cId="0" sldId="262"/>
            <ac:spMk id="7" creationId="{40383321-0CBE-43FD-9AFF-C519560E9713}"/>
          </ac:spMkLst>
        </pc:spChg>
        <pc:spChg chg="mod">
          <ac:chgData name="Jennifer Restrepo" userId="7220c11d080a6837" providerId="LiveId" clId="{AC5E2136-D972-4CD5-8CB8-63A73A7AEDD7}" dt="2021-06-01T16:59:30.823" v="615" actId="20577"/>
          <ac:spMkLst>
            <pc:docMk/>
            <pc:sldMk cId="0" sldId="262"/>
            <ac:spMk id="798" creationId="{00000000-0000-0000-0000-000000000000}"/>
          </ac:spMkLst>
        </pc:spChg>
        <pc:spChg chg="mod">
          <ac:chgData name="Jennifer Restrepo" userId="7220c11d080a6837" providerId="LiveId" clId="{AC5E2136-D972-4CD5-8CB8-63A73A7AEDD7}" dt="2021-06-01T17:08:50.554" v="699" actId="14100"/>
          <ac:spMkLst>
            <pc:docMk/>
            <pc:sldMk cId="0" sldId="262"/>
            <ac:spMk id="799" creationId="{00000000-0000-0000-0000-000000000000}"/>
          </ac:spMkLst>
        </pc:spChg>
      </pc:sldChg>
      <pc:sldChg chg="del">
        <pc:chgData name="Jennifer Restrepo" userId="7220c11d080a6837" providerId="LiveId" clId="{AC5E2136-D972-4CD5-8CB8-63A73A7AEDD7}" dt="2021-05-31T12:13:28.307" v="111" actId="47"/>
        <pc:sldMkLst>
          <pc:docMk/>
          <pc:sldMk cId="0" sldId="263"/>
        </pc:sldMkLst>
      </pc:sldChg>
      <pc:sldChg chg="del">
        <pc:chgData name="Jennifer Restrepo" userId="7220c11d080a6837" providerId="LiveId" clId="{AC5E2136-D972-4CD5-8CB8-63A73A7AEDD7}" dt="2021-05-31T12:13:29.644" v="112" actId="47"/>
        <pc:sldMkLst>
          <pc:docMk/>
          <pc:sldMk cId="0" sldId="265"/>
        </pc:sldMkLst>
      </pc:sldChg>
      <pc:sldChg chg="del">
        <pc:chgData name="Jennifer Restrepo" userId="7220c11d080a6837" providerId="LiveId" clId="{AC5E2136-D972-4CD5-8CB8-63A73A7AEDD7}" dt="2021-05-31T12:13:30.270" v="113" actId="47"/>
        <pc:sldMkLst>
          <pc:docMk/>
          <pc:sldMk cId="0" sldId="266"/>
        </pc:sldMkLst>
      </pc:sldChg>
      <pc:sldChg chg="del">
        <pc:chgData name="Jennifer Restrepo" userId="7220c11d080a6837" providerId="LiveId" clId="{AC5E2136-D972-4CD5-8CB8-63A73A7AEDD7}" dt="2021-05-31T12:13:30.926" v="114" actId="47"/>
        <pc:sldMkLst>
          <pc:docMk/>
          <pc:sldMk cId="0" sldId="267"/>
        </pc:sldMkLst>
      </pc:sldChg>
      <pc:sldChg chg="del">
        <pc:chgData name="Jennifer Restrepo" userId="7220c11d080a6837" providerId="LiveId" clId="{AC5E2136-D972-4CD5-8CB8-63A73A7AEDD7}" dt="2021-05-31T12:13:31.494" v="115" actId="47"/>
        <pc:sldMkLst>
          <pc:docMk/>
          <pc:sldMk cId="0" sldId="268"/>
        </pc:sldMkLst>
      </pc:sldChg>
      <pc:sldChg chg="del">
        <pc:chgData name="Jennifer Restrepo" userId="7220c11d080a6837" providerId="LiveId" clId="{AC5E2136-D972-4CD5-8CB8-63A73A7AEDD7}" dt="2021-05-31T12:13:32.016" v="116" actId="47"/>
        <pc:sldMkLst>
          <pc:docMk/>
          <pc:sldMk cId="0" sldId="269"/>
        </pc:sldMkLst>
      </pc:sldChg>
      <pc:sldChg chg="del">
        <pc:chgData name="Jennifer Restrepo" userId="7220c11d080a6837" providerId="LiveId" clId="{AC5E2136-D972-4CD5-8CB8-63A73A7AEDD7}" dt="2021-05-31T12:13:32.616" v="117" actId="47"/>
        <pc:sldMkLst>
          <pc:docMk/>
          <pc:sldMk cId="0" sldId="270"/>
        </pc:sldMkLst>
      </pc:sldChg>
      <pc:sldChg chg="del">
        <pc:chgData name="Jennifer Restrepo" userId="7220c11d080a6837" providerId="LiveId" clId="{AC5E2136-D972-4CD5-8CB8-63A73A7AEDD7}" dt="2021-05-31T12:13:33.144" v="118" actId="47"/>
        <pc:sldMkLst>
          <pc:docMk/>
          <pc:sldMk cId="0" sldId="271"/>
        </pc:sldMkLst>
      </pc:sldChg>
      <pc:sldChg chg="del">
        <pc:chgData name="Jennifer Restrepo" userId="7220c11d080a6837" providerId="LiveId" clId="{AC5E2136-D972-4CD5-8CB8-63A73A7AEDD7}" dt="2021-05-31T12:13:24.948" v="110" actId="47"/>
        <pc:sldMkLst>
          <pc:docMk/>
          <pc:sldMk cId="0" sldId="272"/>
        </pc:sldMkLst>
      </pc:sldChg>
      <pc:sldChg chg="del">
        <pc:chgData name="Jennifer Restrepo" userId="7220c11d080a6837" providerId="LiveId" clId="{AC5E2136-D972-4CD5-8CB8-63A73A7AEDD7}" dt="2021-05-31T12:13:24.514" v="109" actId="47"/>
        <pc:sldMkLst>
          <pc:docMk/>
          <pc:sldMk cId="0" sldId="273"/>
        </pc:sldMkLst>
      </pc:sldChg>
      <pc:sldChg chg="del">
        <pc:chgData name="Jennifer Restrepo" userId="7220c11d080a6837" providerId="LiveId" clId="{AC5E2136-D972-4CD5-8CB8-63A73A7AEDD7}" dt="2021-05-31T12:13:23.911" v="108" actId="47"/>
        <pc:sldMkLst>
          <pc:docMk/>
          <pc:sldMk cId="0" sldId="274"/>
        </pc:sldMkLst>
      </pc:sldChg>
      <pc:sldChg chg="del">
        <pc:chgData name="Jennifer Restrepo" userId="7220c11d080a6837" providerId="LiveId" clId="{AC5E2136-D972-4CD5-8CB8-63A73A7AEDD7}" dt="2021-05-31T12:13:23.374" v="107" actId="47"/>
        <pc:sldMkLst>
          <pc:docMk/>
          <pc:sldMk cId="0" sldId="275"/>
        </pc:sldMkLst>
      </pc:sldChg>
      <pc:sldChg chg="del">
        <pc:chgData name="Jennifer Restrepo" userId="7220c11d080a6837" providerId="LiveId" clId="{AC5E2136-D972-4CD5-8CB8-63A73A7AEDD7}" dt="2021-05-31T12:13:23.108" v="106" actId="47"/>
        <pc:sldMkLst>
          <pc:docMk/>
          <pc:sldMk cId="0" sldId="276"/>
        </pc:sldMkLst>
      </pc:sldChg>
      <pc:sldChg chg="del">
        <pc:chgData name="Jennifer Restrepo" userId="7220c11d080a6837" providerId="LiveId" clId="{AC5E2136-D972-4CD5-8CB8-63A73A7AEDD7}" dt="2021-05-31T12:13:22.749" v="105" actId="47"/>
        <pc:sldMkLst>
          <pc:docMk/>
          <pc:sldMk cId="0" sldId="277"/>
        </pc:sldMkLst>
      </pc:sldChg>
      <pc:sldChg chg="del">
        <pc:chgData name="Jennifer Restrepo" userId="7220c11d080a6837" providerId="LiveId" clId="{AC5E2136-D972-4CD5-8CB8-63A73A7AEDD7}" dt="2021-05-31T12:13:22.421" v="104" actId="47"/>
        <pc:sldMkLst>
          <pc:docMk/>
          <pc:sldMk cId="0" sldId="278"/>
        </pc:sldMkLst>
      </pc:sldChg>
      <pc:sldChg chg="del">
        <pc:chgData name="Jennifer Restrepo" userId="7220c11d080a6837" providerId="LiveId" clId="{AC5E2136-D972-4CD5-8CB8-63A73A7AEDD7}" dt="2021-05-31T12:13:21.840" v="103" actId="47"/>
        <pc:sldMkLst>
          <pc:docMk/>
          <pc:sldMk cId="0" sldId="279"/>
        </pc:sldMkLst>
      </pc:sldChg>
      <pc:sldChg chg="del">
        <pc:chgData name="Jennifer Restrepo" userId="7220c11d080a6837" providerId="LiveId" clId="{AC5E2136-D972-4CD5-8CB8-63A73A7AEDD7}" dt="2021-05-31T12:13:21.263" v="102" actId="47"/>
        <pc:sldMkLst>
          <pc:docMk/>
          <pc:sldMk cId="0" sldId="280"/>
        </pc:sldMkLst>
      </pc:sldChg>
      <pc:sldChg chg="del">
        <pc:chgData name="Jennifer Restrepo" userId="7220c11d080a6837" providerId="LiveId" clId="{AC5E2136-D972-4CD5-8CB8-63A73A7AEDD7}" dt="2021-05-31T12:13:20.106" v="101" actId="47"/>
        <pc:sldMkLst>
          <pc:docMk/>
          <pc:sldMk cId="0" sldId="281"/>
        </pc:sldMkLst>
      </pc:sldChg>
      <pc:sldChg chg="del">
        <pc:chgData name="Jennifer Restrepo" userId="7220c11d080a6837" providerId="LiveId" clId="{AC5E2136-D972-4CD5-8CB8-63A73A7AEDD7}" dt="2021-05-31T12:12:14.793" v="100" actId="47"/>
        <pc:sldMkLst>
          <pc:docMk/>
          <pc:sldMk cId="0" sldId="282"/>
        </pc:sldMkLst>
      </pc:sldChg>
      <pc:sldChg chg="del">
        <pc:chgData name="Jennifer Restrepo" userId="7220c11d080a6837" providerId="LiveId" clId="{AC5E2136-D972-4CD5-8CB8-63A73A7AEDD7}" dt="2021-05-31T12:12:14.375" v="99" actId="47"/>
        <pc:sldMkLst>
          <pc:docMk/>
          <pc:sldMk cId="0" sldId="283"/>
        </pc:sldMkLst>
      </pc:sldChg>
      <pc:sldChg chg="del">
        <pc:chgData name="Jennifer Restrepo" userId="7220c11d080a6837" providerId="LiveId" clId="{AC5E2136-D972-4CD5-8CB8-63A73A7AEDD7}" dt="2021-05-31T12:12:13.789" v="98" actId="47"/>
        <pc:sldMkLst>
          <pc:docMk/>
          <pc:sldMk cId="0" sldId="284"/>
        </pc:sldMkLst>
      </pc:sldChg>
      <pc:sldChg chg="del">
        <pc:chgData name="Jennifer Restrepo" userId="7220c11d080a6837" providerId="LiveId" clId="{AC5E2136-D972-4CD5-8CB8-63A73A7AEDD7}" dt="2021-05-31T12:12:13.341" v="97" actId="47"/>
        <pc:sldMkLst>
          <pc:docMk/>
          <pc:sldMk cId="0" sldId="285"/>
        </pc:sldMkLst>
      </pc:sldChg>
      <pc:sldChg chg="del">
        <pc:chgData name="Jennifer Restrepo" userId="7220c11d080a6837" providerId="LiveId" clId="{AC5E2136-D972-4CD5-8CB8-63A73A7AEDD7}" dt="2021-05-31T12:12:12.745" v="96" actId="47"/>
        <pc:sldMkLst>
          <pc:docMk/>
          <pc:sldMk cId="0" sldId="286"/>
        </pc:sldMkLst>
      </pc:sldChg>
      <pc:sldChg chg="del">
        <pc:chgData name="Jennifer Restrepo" userId="7220c11d080a6837" providerId="LiveId" clId="{AC5E2136-D972-4CD5-8CB8-63A73A7AEDD7}" dt="2021-05-31T12:12:12.422" v="95" actId="47"/>
        <pc:sldMkLst>
          <pc:docMk/>
          <pc:sldMk cId="0" sldId="287"/>
        </pc:sldMkLst>
      </pc:sldChg>
      <pc:sldChg chg="del">
        <pc:chgData name="Jennifer Restrepo" userId="7220c11d080a6837" providerId="LiveId" clId="{AC5E2136-D972-4CD5-8CB8-63A73A7AEDD7}" dt="2021-05-31T12:12:11.976" v="94" actId="47"/>
        <pc:sldMkLst>
          <pc:docMk/>
          <pc:sldMk cId="0" sldId="288"/>
        </pc:sldMkLst>
      </pc:sldChg>
      <pc:sldChg chg="del">
        <pc:chgData name="Jennifer Restrepo" userId="7220c11d080a6837" providerId="LiveId" clId="{AC5E2136-D972-4CD5-8CB8-63A73A7AEDD7}" dt="2021-05-31T12:12:11.158" v="93" actId="47"/>
        <pc:sldMkLst>
          <pc:docMk/>
          <pc:sldMk cId="0" sldId="289"/>
        </pc:sldMkLst>
      </pc:sldChg>
      <pc:sldChg chg="del">
        <pc:chgData name="Jennifer Restrepo" userId="7220c11d080a6837" providerId="LiveId" clId="{AC5E2136-D972-4CD5-8CB8-63A73A7AEDD7}" dt="2021-05-31T12:12:10.738" v="92" actId="47"/>
        <pc:sldMkLst>
          <pc:docMk/>
          <pc:sldMk cId="0" sldId="290"/>
        </pc:sldMkLst>
      </pc:sldChg>
      <pc:sldChg chg="del">
        <pc:chgData name="Jennifer Restrepo" userId="7220c11d080a6837" providerId="LiveId" clId="{AC5E2136-D972-4CD5-8CB8-63A73A7AEDD7}" dt="2021-05-31T12:12:10.237" v="91" actId="47"/>
        <pc:sldMkLst>
          <pc:docMk/>
          <pc:sldMk cId="0" sldId="291"/>
        </pc:sldMkLst>
      </pc:sldChg>
      <pc:sldChg chg="del">
        <pc:chgData name="Jennifer Restrepo" userId="7220c11d080a6837" providerId="LiveId" clId="{AC5E2136-D972-4CD5-8CB8-63A73A7AEDD7}" dt="2021-05-31T12:12:09.481" v="90" actId="47"/>
        <pc:sldMkLst>
          <pc:docMk/>
          <pc:sldMk cId="0" sldId="292"/>
        </pc:sldMkLst>
      </pc:sldChg>
      <pc:sldChg chg="del">
        <pc:chgData name="Jennifer Restrepo" userId="7220c11d080a6837" providerId="LiveId" clId="{AC5E2136-D972-4CD5-8CB8-63A73A7AEDD7}" dt="2021-05-31T12:12:08.647" v="89" actId="47"/>
        <pc:sldMkLst>
          <pc:docMk/>
          <pc:sldMk cId="0" sldId="293"/>
        </pc:sldMkLst>
      </pc:sldChg>
      <pc:sldChg chg="del">
        <pc:chgData name="Jennifer Restrepo" userId="7220c11d080a6837" providerId="LiveId" clId="{AC5E2136-D972-4CD5-8CB8-63A73A7AEDD7}" dt="2021-05-31T12:12:08.552" v="88" actId="47"/>
        <pc:sldMkLst>
          <pc:docMk/>
          <pc:sldMk cId="0" sldId="294"/>
        </pc:sldMkLst>
      </pc:sldChg>
      <pc:sldChg chg="del">
        <pc:chgData name="Jennifer Restrepo" userId="7220c11d080a6837" providerId="LiveId" clId="{AC5E2136-D972-4CD5-8CB8-63A73A7AEDD7}" dt="2021-05-31T12:12:08.257" v="87" actId="47"/>
        <pc:sldMkLst>
          <pc:docMk/>
          <pc:sldMk cId="0" sldId="295"/>
        </pc:sldMkLst>
      </pc:sldChg>
      <pc:sldChg chg="del">
        <pc:chgData name="Jennifer Restrepo" userId="7220c11d080a6837" providerId="LiveId" clId="{AC5E2136-D972-4CD5-8CB8-63A73A7AEDD7}" dt="2021-05-31T12:12:08.170" v="86" actId="47"/>
        <pc:sldMkLst>
          <pc:docMk/>
          <pc:sldMk cId="0" sldId="296"/>
        </pc:sldMkLst>
      </pc:sldChg>
      <pc:sldChg chg="del">
        <pc:chgData name="Jennifer Restrepo" userId="7220c11d080a6837" providerId="LiveId" clId="{AC5E2136-D972-4CD5-8CB8-63A73A7AEDD7}" dt="2021-05-31T12:12:08.073" v="85" actId="47"/>
        <pc:sldMkLst>
          <pc:docMk/>
          <pc:sldMk cId="0" sldId="297"/>
        </pc:sldMkLst>
      </pc:sldChg>
      <pc:sldChg chg="del">
        <pc:chgData name="Jennifer Restrepo" userId="7220c11d080a6837" providerId="LiveId" clId="{AC5E2136-D972-4CD5-8CB8-63A73A7AEDD7}" dt="2021-05-31T12:12:07.960" v="84" actId="47"/>
        <pc:sldMkLst>
          <pc:docMk/>
          <pc:sldMk cId="0" sldId="298"/>
        </pc:sldMkLst>
      </pc:sldChg>
      <pc:sldChg chg="del">
        <pc:chgData name="Jennifer Restrepo" userId="7220c11d080a6837" providerId="LiveId" clId="{AC5E2136-D972-4CD5-8CB8-63A73A7AEDD7}" dt="2021-05-31T12:12:07.655" v="83" actId="47"/>
        <pc:sldMkLst>
          <pc:docMk/>
          <pc:sldMk cId="0" sldId="299"/>
        </pc:sldMkLst>
      </pc:sldChg>
      <pc:sldChg chg="del">
        <pc:chgData name="Jennifer Restrepo" userId="7220c11d080a6837" providerId="LiveId" clId="{AC5E2136-D972-4CD5-8CB8-63A73A7AEDD7}" dt="2021-05-31T12:12:07.051" v="82" actId="47"/>
        <pc:sldMkLst>
          <pc:docMk/>
          <pc:sldMk cId="0" sldId="300"/>
        </pc:sldMkLst>
      </pc:sldChg>
      <pc:sldChg chg="del">
        <pc:chgData name="Jennifer Restrepo" userId="7220c11d080a6837" providerId="LiveId" clId="{AC5E2136-D972-4CD5-8CB8-63A73A7AEDD7}" dt="2021-05-31T12:12:06.480" v="81" actId="47"/>
        <pc:sldMkLst>
          <pc:docMk/>
          <pc:sldMk cId="0" sldId="301"/>
        </pc:sldMkLst>
      </pc:sldChg>
      <pc:sldChg chg="del">
        <pc:chgData name="Jennifer Restrepo" userId="7220c11d080a6837" providerId="LiveId" clId="{AC5E2136-D972-4CD5-8CB8-63A73A7AEDD7}" dt="2021-05-31T12:12:06.351" v="80" actId="47"/>
        <pc:sldMkLst>
          <pc:docMk/>
          <pc:sldMk cId="0" sldId="302"/>
        </pc:sldMkLst>
      </pc:sldChg>
      <pc:sldChg chg="del">
        <pc:chgData name="Jennifer Restrepo" userId="7220c11d080a6837" providerId="LiveId" clId="{AC5E2136-D972-4CD5-8CB8-63A73A7AEDD7}" dt="2021-05-31T12:12:06.130" v="79" actId="47"/>
        <pc:sldMkLst>
          <pc:docMk/>
          <pc:sldMk cId="0" sldId="303"/>
        </pc:sldMkLst>
      </pc:sldChg>
      <pc:sldChg chg="del">
        <pc:chgData name="Jennifer Restrepo" userId="7220c11d080a6837" providerId="LiveId" clId="{AC5E2136-D972-4CD5-8CB8-63A73A7AEDD7}" dt="2021-05-31T12:12:06.008" v="78" actId="47"/>
        <pc:sldMkLst>
          <pc:docMk/>
          <pc:sldMk cId="0" sldId="304"/>
        </pc:sldMkLst>
      </pc:sldChg>
      <pc:sldChg chg="del">
        <pc:chgData name="Jennifer Restrepo" userId="7220c11d080a6837" providerId="LiveId" clId="{AC5E2136-D972-4CD5-8CB8-63A73A7AEDD7}" dt="2021-05-31T12:12:05.744" v="77" actId="47"/>
        <pc:sldMkLst>
          <pc:docMk/>
          <pc:sldMk cId="0" sldId="305"/>
        </pc:sldMkLst>
      </pc:sldChg>
      <pc:sldChg chg="del">
        <pc:chgData name="Jennifer Restrepo" userId="7220c11d080a6837" providerId="LiveId" clId="{AC5E2136-D972-4CD5-8CB8-63A73A7AEDD7}" dt="2021-05-31T12:12:05.296" v="76" actId="47"/>
        <pc:sldMkLst>
          <pc:docMk/>
          <pc:sldMk cId="0" sldId="306"/>
        </pc:sldMkLst>
      </pc:sldChg>
      <pc:sldChg chg="del">
        <pc:chgData name="Jennifer Restrepo" userId="7220c11d080a6837" providerId="LiveId" clId="{AC5E2136-D972-4CD5-8CB8-63A73A7AEDD7}" dt="2021-05-31T12:12:04.639" v="75" actId="47"/>
        <pc:sldMkLst>
          <pc:docMk/>
          <pc:sldMk cId="0" sldId="307"/>
        </pc:sldMkLst>
      </pc:sldChg>
      <pc:sldChg chg="del">
        <pc:chgData name="Jennifer Restrepo" userId="7220c11d080a6837" providerId="LiveId" clId="{AC5E2136-D972-4CD5-8CB8-63A73A7AEDD7}" dt="2021-05-31T12:12:03.835" v="74" actId="47"/>
        <pc:sldMkLst>
          <pc:docMk/>
          <pc:sldMk cId="0" sldId="308"/>
        </pc:sldMkLst>
      </pc:sldChg>
      <pc:sldChg chg="del">
        <pc:chgData name="Jennifer Restrepo" userId="7220c11d080a6837" providerId="LiveId" clId="{AC5E2136-D972-4CD5-8CB8-63A73A7AEDD7}" dt="2021-05-31T12:12:02.883" v="73" actId="47"/>
        <pc:sldMkLst>
          <pc:docMk/>
          <pc:sldMk cId="0" sldId="309"/>
        </pc:sldMkLst>
      </pc:sldChg>
      <pc:sldChg chg="del">
        <pc:chgData name="Jennifer Restrepo" userId="7220c11d080a6837" providerId="LiveId" clId="{AC5E2136-D972-4CD5-8CB8-63A73A7AEDD7}" dt="2021-05-31T12:12:02.195" v="72" actId="47"/>
        <pc:sldMkLst>
          <pc:docMk/>
          <pc:sldMk cId="0" sldId="310"/>
        </pc:sldMkLst>
      </pc:sldChg>
      <pc:sldChg chg="del">
        <pc:chgData name="Jennifer Restrepo" userId="7220c11d080a6837" providerId="LiveId" clId="{AC5E2136-D972-4CD5-8CB8-63A73A7AEDD7}" dt="2021-05-31T12:12:01.576" v="71" actId="47"/>
        <pc:sldMkLst>
          <pc:docMk/>
          <pc:sldMk cId="0" sldId="311"/>
        </pc:sldMkLst>
      </pc:sldChg>
      <pc:sldChg chg="modSp mod">
        <pc:chgData name="Jennifer Restrepo" userId="7220c11d080a6837" providerId="LiveId" clId="{AC5E2136-D972-4CD5-8CB8-63A73A7AEDD7}" dt="2021-06-01T15:33:39.968" v="527"/>
        <pc:sldMkLst>
          <pc:docMk/>
          <pc:sldMk cId="2690811372" sldId="312"/>
        </pc:sldMkLst>
        <pc:spChg chg="mod">
          <ac:chgData name="Jennifer Restrepo" userId="7220c11d080a6837" providerId="LiveId" clId="{AC5E2136-D972-4CD5-8CB8-63A73A7AEDD7}" dt="2021-06-01T15:33:39.968" v="527"/>
          <ac:spMkLst>
            <pc:docMk/>
            <pc:sldMk cId="2690811372" sldId="312"/>
            <ac:spMk id="812" creationId="{00000000-0000-0000-0000-000000000000}"/>
          </ac:spMkLst>
        </pc:spChg>
        <pc:spChg chg="mod">
          <ac:chgData name="Jennifer Restrepo" userId="7220c11d080a6837" providerId="LiveId" clId="{AC5E2136-D972-4CD5-8CB8-63A73A7AEDD7}" dt="2021-06-01T15:33:17.168" v="526" actId="20577"/>
          <ac:spMkLst>
            <pc:docMk/>
            <pc:sldMk cId="2690811372" sldId="312"/>
            <ac:spMk id="813" creationId="{00000000-0000-0000-0000-000000000000}"/>
          </ac:spMkLst>
        </pc:spChg>
      </pc:sldChg>
      <pc:sldChg chg="modSp mod">
        <pc:chgData name="Jennifer Restrepo" userId="7220c11d080a6837" providerId="LiveId" clId="{AC5E2136-D972-4CD5-8CB8-63A73A7AEDD7}" dt="2021-06-01T15:35:16.242" v="550"/>
        <pc:sldMkLst>
          <pc:docMk/>
          <pc:sldMk cId="2093944923" sldId="313"/>
        </pc:sldMkLst>
        <pc:spChg chg="mod">
          <ac:chgData name="Jennifer Restrepo" userId="7220c11d080a6837" providerId="LiveId" clId="{AC5E2136-D972-4CD5-8CB8-63A73A7AEDD7}" dt="2021-06-01T15:35:16.242" v="550"/>
          <ac:spMkLst>
            <pc:docMk/>
            <pc:sldMk cId="2093944923" sldId="313"/>
            <ac:spMk id="812" creationId="{00000000-0000-0000-0000-000000000000}"/>
          </ac:spMkLst>
        </pc:spChg>
        <pc:spChg chg="mod">
          <ac:chgData name="Jennifer Restrepo" userId="7220c11d080a6837" providerId="LiveId" clId="{AC5E2136-D972-4CD5-8CB8-63A73A7AEDD7}" dt="2021-06-01T15:34:54.352" v="549" actId="20577"/>
          <ac:spMkLst>
            <pc:docMk/>
            <pc:sldMk cId="2093944923" sldId="313"/>
            <ac:spMk id="813" creationId="{00000000-0000-0000-0000-000000000000}"/>
          </ac:spMkLst>
        </pc:spChg>
      </pc:sldChg>
      <pc:sldChg chg="modSp mod">
        <pc:chgData name="Jennifer Restrepo" userId="7220c11d080a6837" providerId="LiveId" clId="{AC5E2136-D972-4CD5-8CB8-63A73A7AEDD7}" dt="2021-06-01T15:35:53.254" v="552"/>
        <pc:sldMkLst>
          <pc:docMk/>
          <pc:sldMk cId="1140535908" sldId="314"/>
        </pc:sldMkLst>
        <pc:spChg chg="mod">
          <ac:chgData name="Jennifer Restrepo" userId="7220c11d080a6837" providerId="LiveId" clId="{AC5E2136-D972-4CD5-8CB8-63A73A7AEDD7}" dt="2021-06-01T15:35:53.254" v="552"/>
          <ac:spMkLst>
            <pc:docMk/>
            <pc:sldMk cId="1140535908" sldId="314"/>
            <ac:spMk id="812" creationId="{00000000-0000-0000-0000-000000000000}"/>
          </ac:spMkLst>
        </pc:spChg>
        <pc:spChg chg="mod">
          <ac:chgData name="Jennifer Restrepo" userId="7220c11d080a6837" providerId="LiveId" clId="{AC5E2136-D972-4CD5-8CB8-63A73A7AEDD7}" dt="2021-06-01T15:35:37.315" v="551"/>
          <ac:spMkLst>
            <pc:docMk/>
            <pc:sldMk cId="1140535908" sldId="314"/>
            <ac:spMk id="813" creationId="{00000000-0000-0000-0000-000000000000}"/>
          </ac:spMkLst>
        </pc:spChg>
      </pc:sldChg>
      <pc:sldChg chg="del">
        <pc:chgData name="Jennifer Restrepo" userId="7220c11d080a6837" providerId="LiveId" clId="{AC5E2136-D972-4CD5-8CB8-63A73A7AEDD7}" dt="2021-06-01T15:36:06.533" v="553" actId="47"/>
        <pc:sldMkLst>
          <pc:docMk/>
          <pc:sldMk cId="1894010885" sldId="315"/>
        </pc:sldMkLst>
      </pc:sldChg>
      <pc:sldChg chg="addSp delSp modSp add mod">
        <pc:chgData name="Jennifer Restrepo" userId="7220c11d080a6837" providerId="LiveId" clId="{AC5E2136-D972-4CD5-8CB8-63A73A7AEDD7}" dt="2021-06-01T15:36:52.636" v="555"/>
        <pc:sldMkLst>
          <pc:docMk/>
          <pc:sldMk cId="3382054391" sldId="316"/>
        </pc:sldMkLst>
        <pc:spChg chg="mod">
          <ac:chgData name="Jennifer Restrepo" userId="7220c11d080a6837" providerId="LiveId" clId="{AC5E2136-D972-4CD5-8CB8-63A73A7AEDD7}" dt="2021-06-01T15:36:52.636" v="555"/>
          <ac:spMkLst>
            <pc:docMk/>
            <pc:sldMk cId="3382054391" sldId="316"/>
            <ac:spMk id="812" creationId="{00000000-0000-0000-0000-000000000000}"/>
          </ac:spMkLst>
        </pc:spChg>
        <pc:spChg chg="mod">
          <ac:chgData name="Jennifer Restrepo" userId="7220c11d080a6837" providerId="LiveId" clId="{AC5E2136-D972-4CD5-8CB8-63A73A7AEDD7}" dt="2021-06-01T15:36:37.820" v="554"/>
          <ac:spMkLst>
            <pc:docMk/>
            <pc:sldMk cId="3382054391" sldId="316"/>
            <ac:spMk id="813" creationId="{00000000-0000-0000-0000-000000000000}"/>
          </ac:spMkLst>
        </pc:spChg>
        <pc:picChg chg="add mod">
          <ac:chgData name="Jennifer Restrepo" userId="7220c11d080a6837" providerId="LiveId" clId="{AC5E2136-D972-4CD5-8CB8-63A73A7AEDD7}" dt="2021-05-31T12:07:14.654" v="21" actId="1076"/>
          <ac:picMkLst>
            <pc:docMk/>
            <pc:sldMk cId="3382054391" sldId="316"/>
            <ac:picMk id="3" creationId="{18905DEE-898E-423B-89A9-9C456AE2447C}"/>
          </ac:picMkLst>
        </pc:picChg>
        <pc:picChg chg="del">
          <ac:chgData name="Jennifer Restrepo" userId="7220c11d080a6837" providerId="LiveId" clId="{AC5E2136-D972-4CD5-8CB8-63A73A7AEDD7}" dt="2021-05-31T12:06:10.855" v="8" actId="478"/>
          <ac:picMkLst>
            <pc:docMk/>
            <pc:sldMk cId="3382054391" sldId="316"/>
            <ac:picMk id="3074" creationId="{2DC7DAF3-E67A-4674-B1BF-5BD7FD0B6E98}"/>
          </ac:picMkLst>
        </pc:picChg>
      </pc:sldChg>
      <pc:sldChg chg="addSp delSp modSp add mod">
        <pc:chgData name="Jennifer Restrepo" userId="7220c11d080a6837" providerId="LiveId" clId="{AC5E2136-D972-4CD5-8CB8-63A73A7AEDD7}" dt="2021-06-01T15:37:33.760" v="558"/>
        <pc:sldMkLst>
          <pc:docMk/>
          <pc:sldMk cId="4068042199" sldId="317"/>
        </pc:sldMkLst>
        <pc:spChg chg="mod">
          <ac:chgData name="Jennifer Restrepo" userId="7220c11d080a6837" providerId="LiveId" clId="{AC5E2136-D972-4CD5-8CB8-63A73A7AEDD7}" dt="2021-06-01T15:37:33.760" v="558"/>
          <ac:spMkLst>
            <pc:docMk/>
            <pc:sldMk cId="4068042199" sldId="317"/>
            <ac:spMk id="812" creationId="{00000000-0000-0000-0000-000000000000}"/>
          </ac:spMkLst>
        </pc:spChg>
        <pc:spChg chg="mod">
          <ac:chgData name="Jennifer Restrepo" userId="7220c11d080a6837" providerId="LiveId" clId="{AC5E2136-D972-4CD5-8CB8-63A73A7AEDD7}" dt="2021-06-01T15:37:14.978" v="556"/>
          <ac:spMkLst>
            <pc:docMk/>
            <pc:sldMk cId="4068042199" sldId="317"/>
            <ac:spMk id="813" creationId="{00000000-0000-0000-0000-000000000000}"/>
          </ac:spMkLst>
        </pc:spChg>
        <pc:picChg chg="del">
          <ac:chgData name="Jennifer Restrepo" userId="7220c11d080a6837" providerId="LiveId" clId="{AC5E2136-D972-4CD5-8CB8-63A73A7AEDD7}" dt="2021-05-31T12:08:17.508" v="25" actId="478"/>
          <ac:picMkLst>
            <pc:docMk/>
            <pc:sldMk cId="4068042199" sldId="317"/>
            <ac:picMk id="3" creationId="{18905DEE-898E-423B-89A9-9C456AE2447C}"/>
          </ac:picMkLst>
        </pc:picChg>
        <pc:picChg chg="add mod">
          <ac:chgData name="Jennifer Restrepo" userId="7220c11d080a6837" providerId="LiveId" clId="{AC5E2136-D972-4CD5-8CB8-63A73A7AEDD7}" dt="2021-05-31T12:08:53.824" v="30" actId="1076"/>
          <ac:picMkLst>
            <pc:docMk/>
            <pc:sldMk cId="4068042199" sldId="317"/>
            <ac:picMk id="4" creationId="{F08BD74C-B190-467C-BD0C-3F9B8F7A4BE4}"/>
          </ac:picMkLst>
        </pc:picChg>
        <pc:cxnChg chg="mod">
          <ac:chgData name="Jennifer Restrepo" userId="7220c11d080a6837" providerId="LiveId" clId="{AC5E2136-D972-4CD5-8CB8-63A73A7AEDD7}" dt="2021-06-01T15:37:17.910" v="557" actId="1076"/>
          <ac:cxnSpMkLst>
            <pc:docMk/>
            <pc:sldMk cId="4068042199" sldId="317"/>
            <ac:cxnSpMk id="831" creationId="{00000000-0000-0000-0000-000000000000}"/>
          </ac:cxnSpMkLst>
        </pc:cxnChg>
      </pc:sldChg>
      <pc:sldChg chg="addSp modSp add mod ord">
        <pc:chgData name="Jennifer Restrepo" userId="7220c11d080a6837" providerId="LiveId" clId="{AC5E2136-D972-4CD5-8CB8-63A73A7AEDD7}" dt="2021-06-01T16:59:23.055" v="607" actId="20577"/>
        <pc:sldMkLst>
          <pc:docMk/>
          <pc:sldMk cId="2096760724" sldId="318"/>
        </pc:sldMkLst>
        <pc:spChg chg="mod">
          <ac:chgData name="Jennifer Restrepo" userId="7220c11d080a6837" providerId="LiveId" clId="{AC5E2136-D972-4CD5-8CB8-63A73A7AEDD7}" dt="2021-06-01T15:58:21.448" v="565" actId="20577"/>
          <ac:spMkLst>
            <pc:docMk/>
            <pc:sldMk cId="2096760724" sldId="318"/>
            <ac:spMk id="790" creationId="{00000000-0000-0000-0000-000000000000}"/>
          </ac:spMkLst>
        </pc:spChg>
        <pc:spChg chg="mod">
          <ac:chgData name="Jennifer Restrepo" userId="7220c11d080a6837" providerId="LiveId" clId="{AC5E2136-D972-4CD5-8CB8-63A73A7AEDD7}" dt="2021-06-01T16:59:23.055" v="607" actId="20577"/>
          <ac:spMkLst>
            <pc:docMk/>
            <pc:sldMk cId="2096760724" sldId="318"/>
            <ac:spMk id="791" creationId="{00000000-0000-0000-0000-000000000000}"/>
          </ac:spMkLst>
        </pc:spChg>
        <pc:picChg chg="add mod modCrop">
          <ac:chgData name="Jennifer Restrepo" userId="7220c11d080a6837" providerId="LiveId" clId="{AC5E2136-D972-4CD5-8CB8-63A73A7AEDD7}" dt="2021-05-31T12:11:47.850" v="69" actId="1076"/>
          <ac:picMkLst>
            <pc:docMk/>
            <pc:sldMk cId="2096760724" sldId="318"/>
            <ac:picMk id="3" creationId="{32DE5CC9-4DCB-4F96-B9B3-7225271D2D69}"/>
          </ac:picMkLst>
        </pc:picChg>
      </pc:sldChg>
      <pc:sldChg chg="modSp new mod ord">
        <pc:chgData name="Jennifer Restrepo" userId="7220c11d080a6837" providerId="LiveId" clId="{AC5E2136-D972-4CD5-8CB8-63A73A7AEDD7}" dt="2021-06-01T16:58:04.187" v="604" actId="14100"/>
        <pc:sldMkLst>
          <pc:docMk/>
          <pc:sldMk cId="4221940486" sldId="319"/>
        </pc:sldMkLst>
        <pc:spChg chg="mod">
          <ac:chgData name="Jennifer Restrepo" userId="7220c11d080a6837" providerId="LiveId" clId="{AC5E2136-D972-4CD5-8CB8-63A73A7AEDD7}" dt="2021-06-01T15:59:40.381" v="596" actId="1076"/>
          <ac:spMkLst>
            <pc:docMk/>
            <pc:sldMk cId="4221940486" sldId="319"/>
            <ac:spMk id="2" creationId="{B63F29EC-787A-4710-8C13-111ED740AED9}"/>
          </ac:spMkLst>
        </pc:spChg>
        <pc:spChg chg="mod">
          <ac:chgData name="Jennifer Restrepo" userId="7220c11d080a6837" providerId="LiveId" clId="{AC5E2136-D972-4CD5-8CB8-63A73A7AEDD7}" dt="2021-06-01T16:58:04.187" v="604" actId="14100"/>
          <ac:spMkLst>
            <pc:docMk/>
            <pc:sldMk cId="4221940486" sldId="319"/>
            <ac:spMk id="3" creationId="{6259EF6D-59E2-4580-8C28-259F3870B233}"/>
          </ac:spMkLst>
        </pc:spChg>
      </pc:sldChg>
      <pc:sldMasterChg chg="delSldLayout">
        <pc:chgData name="Jennifer Restrepo" userId="7220c11d080a6837" providerId="LiveId" clId="{AC5E2136-D972-4CD5-8CB8-63A73A7AEDD7}" dt="2021-05-31T12:13:33.144" v="118" actId="47"/>
        <pc:sldMasterMkLst>
          <pc:docMk/>
          <pc:sldMasterMk cId="0" sldId="2147483681"/>
        </pc:sldMasterMkLst>
        <pc:sldLayoutChg chg="del">
          <pc:chgData name="Jennifer Restrepo" userId="7220c11d080a6837" providerId="LiveId" clId="{AC5E2136-D972-4CD5-8CB8-63A73A7AEDD7}" dt="2021-05-31T12:03:49.920" v="0" actId="47"/>
          <pc:sldLayoutMkLst>
            <pc:docMk/>
            <pc:sldMasterMk cId="0" sldId="2147483681"/>
            <pc:sldLayoutMk cId="0" sldId="2147483650"/>
          </pc:sldLayoutMkLst>
        </pc:sldLayoutChg>
        <pc:sldLayoutChg chg="del">
          <pc:chgData name="Jennifer Restrepo" userId="7220c11d080a6837" providerId="LiveId" clId="{AC5E2136-D972-4CD5-8CB8-63A73A7AEDD7}" dt="2021-05-31T12:13:30.926" v="114" actId="47"/>
          <pc:sldLayoutMkLst>
            <pc:docMk/>
            <pc:sldMasterMk cId="0" sldId="2147483681"/>
            <pc:sldLayoutMk cId="0" sldId="2147483651"/>
          </pc:sldLayoutMkLst>
        </pc:sldLayoutChg>
        <pc:sldLayoutChg chg="del">
          <pc:chgData name="Jennifer Restrepo" userId="7220c11d080a6837" providerId="LiveId" clId="{AC5E2136-D972-4CD5-8CB8-63A73A7AEDD7}" dt="2021-05-31T12:13:29.644" v="112" actId="47"/>
          <pc:sldLayoutMkLst>
            <pc:docMk/>
            <pc:sldMasterMk cId="0" sldId="2147483681"/>
            <pc:sldLayoutMk cId="0" sldId="2147483652"/>
          </pc:sldLayoutMkLst>
        </pc:sldLayoutChg>
        <pc:sldLayoutChg chg="del">
          <pc:chgData name="Jennifer Restrepo" userId="7220c11d080a6837" providerId="LiveId" clId="{AC5E2136-D972-4CD5-8CB8-63A73A7AEDD7}" dt="2021-05-31T12:13:24.514" v="109" actId="47"/>
          <pc:sldLayoutMkLst>
            <pc:docMk/>
            <pc:sldMasterMk cId="0" sldId="2147483681"/>
            <pc:sldLayoutMk cId="0" sldId="2147483653"/>
          </pc:sldLayoutMkLst>
        </pc:sldLayoutChg>
        <pc:sldLayoutChg chg="del">
          <pc:chgData name="Jennifer Restrepo" userId="7220c11d080a6837" providerId="LiveId" clId="{AC5E2136-D972-4CD5-8CB8-63A73A7AEDD7}" dt="2021-05-31T12:13:23.911" v="108" actId="47"/>
          <pc:sldLayoutMkLst>
            <pc:docMk/>
            <pc:sldMasterMk cId="0" sldId="2147483681"/>
            <pc:sldLayoutMk cId="0" sldId="2147483654"/>
          </pc:sldLayoutMkLst>
        </pc:sldLayoutChg>
        <pc:sldLayoutChg chg="del">
          <pc:chgData name="Jennifer Restrepo" userId="7220c11d080a6837" providerId="LiveId" clId="{AC5E2136-D972-4CD5-8CB8-63A73A7AEDD7}" dt="2021-05-31T12:13:28.307" v="111" actId="47"/>
          <pc:sldLayoutMkLst>
            <pc:docMk/>
            <pc:sldMasterMk cId="0" sldId="2147483681"/>
            <pc:sldLayoutMk cId="0" sldId="2147483656"/>
          </pc:sldLayoutMkLst>
        </pc:sldLayoutChg>
        <pc:sldLayoutChg chg="del">
          <pc:chgData name="Jennifer Restrepo" userId="7220c11d080a6837" providerId="LiveId" clId="{AC5E2136-D972-4CD5-8CB8-63A73A7AEDD7}" dt="2021-05-31T12:13:30.270" v="113" actId="47"/>
          <pc:sldLayoutMkLst>
            <pc:docMk/>
            <pc:sldMasterMk cId="0" sldId="2147483681"/>
            <pc:sldLayoutMk cId="0" sldId="2147483657"/>
          </pc:sldLayoutMkLst>
        </pc:sldLayoutChg>
        <pc:sldLayoutChg chg="del">
          <pc:chgData name="Jennifer Restrepo" userId="7220c11d080a6837" providerId="LiveId" clId="{AC5E2136-D972-4CD5-8CB8-63A73A7AEDD7}" dt="2021-05-31T12:13:24.948" v="110" actId="47"/>
          <pc:sldLayoutMkLst>
            <pc:docMk/>
            <pc:sldMasterMk cId="0" sldId="2147483681"/>
            <pc:sldLayoutMk cId="0" sldId="2147483662"/>
          </pc:sldLayoutMkLst>
        </pc:sldLayoutChg>
        <pc:sldLayoutChg chg="del">
          <pc:chgData name="Jennifer Restrepo" userId="7220c11d080a6837" providerId="LiveId" clId="{AC5E2136-D972-4CD5-8CB8-63A73A7AEDD7}" dt="2021-05-31T12:12:08.647" v="89" actId="47"/>
          <pc:sldLayoutMkLst>
            <pc:docMk/>
            <pc:sldMasterMk cId="0" sldId="2147483681"/>
            <pc:sldLayoutMk cId="0" sldId="2147483663"/>
          </pc:sldLayoutMkLst>
        </pc:sldLayoutChg>
        <pc:sldLayoutChg chg="del">
          <pc:chgData name="Jennifer Restrepo" userId="7220c11d080a6837" providerId="LiveId" clId="{AC5E2136-D972-4CD5-8CB8-63A73A7AEDD7}" dt="2021-05-31T12:13:23.374" v="107" actId="47"/>
          <pc:sldLayoutMkLst>
            <pc:docMk/>
            <pc:sldMasterMk cId="0" sldId="2147483681"/>
            <pc:sldLayoutMk cId="0" sldId="2147483664"/>
          </pc:sldLayoutMkLst>
        </pc:sldLayoutChg>
        <pc:sldLayoutChg chg="del">
          <pc:chgData name="Jennifer Restrepo" userId="7220c11d080a6837" providerId="LiveId" clId="{AC5E2136-D972-4CD5-8CB8-63A73A7AEDD7}" dt="2021-05-31T12:11:57.436" v="70" actId="47"/>
          <pc:sldLayoutMkLst>
            <pc:docMk/>
            <pc:sldMasterMk cId="0" sldId="2147483681"/>
            <pc:sldLayoutMk cId="0" sldId="2147483665"/>
          </pc:sldLayoutMkLst>
        </pc:sldLayoutChg>
        <pc:sldLayoutChg chg="del">
          <pc:chgData name="Jennifer Restrepo" userId="7220c11d080a6837" providerId="LiveId" clId="{AC5E2136-D972-4CD5-8CB8-63A73A7AEDD7}" dt="2021-05-31T12:13:23.108" v="106" actId="47"/>
          <pc:sldLayoutMkLst>
            <pc:docMk/>
            <pc:sldMasterMk cId="0" sldId="2147483681"/>
            <pc:sldLayoutMk cId="0" sldId="2147483666"/>
          </pc:sldLayoutMkLst>
        </pc:sldLayoutChg>
        <pc:sldLayoutChg chg="del">
          <pc:chgData name="Jennifer Restrepo" userId="7220c11d080a6837" providerId="LiveId" clId="{AC5E2136-D972-4CD5-8CB8-63A73A7AEDD7}" dt="2021-05-31T12:13:32.616" v="117" actId="47"/>
          <pc:sldLayoutMkLst>
            <pc:docMk/>
            <pc:sldMasterMk cId="0" sldId="2147483681"/>
            <pc:sldLayoutMk cId="0" sldId="2147483667"/>
          </pc:sldLayoutMkLst>
        </pc:sldLayoutChg>
        <pc:sldLayoutChg chg="del">
          <pc:chgData name="Jennifer Restrepo" userId="7220c11d080a6837" providerId="LiveId" clId="{AC5E2136-D972-4CD5-8CB8-63A73A7AEDD7}" dt="2021-05-31T12:13:32.016" v="116" actId="47"/>
          <pc:sldLayoutMkLst>
            <pc:docMk/>
            <pc:sldMasterMk cId="0" sldId="2147483681"/>
            <pc:sldLayoutMk cId="0" sldId="2147483668"/>
          </pc:sldLayoutMkLst>
        </pc:sldLayoutChg>
        <pc:sldLayoutChg chg="del">
          <pc:chgData name="Jennifer Restrepo" userId="7220c11d080a6837" providerId="LiveId" clId="{AC5E2136-D972-4CD5-8CB8-63A73A7AEDD7}" dt="2021-05-31T12:13:31.494" v="115" actId="47"/>
          <pc:sldLayoutMkLst>
            <pc:docMk/>
            <pc:sldMasterMk cId="0" sldId="2147483681"/>
            <pc:sldLayoutMk cId="0" sldId="2147483669"/>
          </pc:sldLayoutMkLst>
        </pc:sldLayoutChg>
        <pc:sldLayoutChg chg="del">
          <pc:chgData name="Jennifer Restrepo" userId="7220c11d080a6837" providerId="LiveId" clId="{AC5E2136-D972-4CD5-8CB8-63A73A7AEDD7}" dt="2021-05-31T12:12:11.976" v="94" actId="47"/>
          <pc:sldLayoutMkLst>
            <pc:docMk/>
            <pc:sldMasterMk cId="0" sldId="2147483681"/>
            <pc:sldLayoutMk cId="0" sldId="2147483670"/>
          </pc:sldLayoutMkLst>
        </pc:sldLayoutChg>
        <pc:sldLayoutChg chg="del">
          <pc:chgData name="Jennifer Restrepo" userId="7220c11d080a6837" providerId="LiveId" clId="{AC5E2136-D972-4CD5-8CB8-63A73A7AEDD7}" dt="2021-05-31T12:13:20.106" v="101" actId="47"/>
          <pc:sldLayoutMkLst>
            <pc:docMk/>
            <pc:sldMasterMk cId="0" sldId="2147483681"/>
            <pc:sldLayoutMk cId="0" sldId="2147483671"/>
          </pc:sldLayoutMkLst>
        </pc:sldLayoutChg>
        <pc:sldLayoutChg chg="del">
          <pc:chgData name="Jennifer Restrepo" userId="7220c11d080a6837" providerId="LiveId" clId="{AC5E2136-D972-4CD5-8CB8-63A73A7AEDD7}" dt="2021-05-31T12:13:33.144" v="118" actId="47"/>
          <pc:sldLayoutMkLst>
            <pc:docMk/>
            <pc:sldMasterMk cId="0" sldId="2147483681"/>
            <pc:sldLayoutMk cId="0" sldId="2147483672"/>
          </pc:sldLayoutMkLst>
        </pc:sldLayoutChg>
        <pc:sldLayoutChg chg="del">
          <pc:chgData name="Jennifer Restrepo" userId="7220c11d080a6837" providerId="LiveId" clId="{AC5E2136-D972-4CD5-8CB8-63A73A7AEDD7}" dt="2021-05-31T12:12:13.341" v="97" actId="47"/>
          <pc:sldLayoutMkLst>
            <pc:docMk/>
            <pc:sldMasterMk cId="0" sldId="2147483681"/>
            <pc:sldLayoutMk cId="0" sldId="2147483673"/>
          </pc:sldLayoutMkLst>
        </pc:sldLayoutChg>
        <pc:sldLayoutChg chg="del">
          <pc:chgData name="Jennifer Restrepo" userId="7220c11d080a6837" providerId="LiveId" clId="{AC5E2136-D972-4CD5-8CB8-63A73A7AEDD7}" dt="2021-05-31T12:12:11.158" v="93" actId="47"/>
          <pc:sldLayoutMkLst>
            <pc:docMk/>
            <pc:sldMasterMk cId="0" sldId="2147483681"/>
            <pc:sldLayoutMk cId="0" sldId="2147483674"/>
          </pc:sldLayoutMkLst>
        </pc:sldLayoutChg>
      </pc:sldMasterChg>
      <pc:sldMasterChg chg="del delSldLayout">
        <pc:chgData name="Jennifer Restrepo" userId="7220c11d080a6837" providerId="LiveId" clId="{AC5E2136-D972-4CD5-8CB8-63A73A7AEDD7}" dt="2021-05-31T12:12:08.552" v="88" actId="47"/>
        <pc:sldMasterMkLst>
          <pc:docMk/>
          <pc:sldMasterMk cId="0" sldId="2147483682"/>
        </pc:sldMasterMkLst>
        <pc:sldLayoutChg chg="del">
          <pc:chgData name="Jennifer Restrepo" userId="7220c11d080a6837" providerId="LiveId" clId="{AC5E2136-D972-4CD5-8CB8-63A73A7AEDD7}" dt="2021-05-31T12:12:08.552" v="88" actId="47"/>
          <pc:sldLayoutMkLst>
            <pc:docMk/>
            <pc:sldMasterMk cId="0" sldId="2147483682"/>
            <pc:sldLayoutMk cId="0"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68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d4233ee9df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d4233ee9df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44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8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13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49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d4233ee9d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d4233ee9d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2191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72" name="Google Shape;172;p9"/>
          <p:cNvSpPr/>
          <p:nvPr/>
        </p:nvSpPr>
        <p:spPr>
          <a:xfrm>
            <a:off x="2646000" y="1256738"/>
            <a:ext cx="3852000" cy="705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ubTitle" idx="1"/>
          </p:nvPr>
        </p:nvSpPr>
        <p:spPr>
          <a:xfrm>
            <a:off x="2729725" y="2434438"/>
            <a:ext cx="3684600" cy="14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9"/>
          <p:cNvSpPr txBox="1">
            <a:spLocks noGrp="1"/>
          </p:cNvSpPr>
          <p:nvPr>
            <p:ph type="title"/>
          </p:nvPr>
        </p:nvSpPr>
        <p:spPr>
          <a:xfrm>
            <a:off x="2646000" y="1256738"/>
            <a:ext cx="3852000" cy="705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9"/>
          <p:cNvSpPr/>
          <p:nvPr/>
        </p:nvSpPr>
        <p:spPr>
          <a:xfrm rot="-2700000">
            <a:off x="-30234" y="2164503"/>
            <a:ext cx="605580" cy="81449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9"/>
          <p:cNvGrpSpPr/>
          <p:nvPr/>
        </p:nvGrpSpPr>
        <p:grpSpPr>
          <a:xfrm>
            <a:off x="720000" y="579925"/>
            <a:ext cx="1208525" cy="1502425"/>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9"/>
          <p:cNvGrpSpPr/>
          <p:nvPr/>
        </p:nvGrpSpPr>
        <p:grpSpPr>
          <a:xfrm>
            <a:off x="685288" y="3337600"/>
            <a:ext cx="1658325" cy="1167350"/>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1783775" y="3337600"/>
            <a:ext cx="351750" cy="522100"/>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6911137" y="2897167"/>
            <a:ext cx="1281862" cy="1519218"/>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9"/>
          <p:cNvGrpSpPr/>
          <p:nvPr/>
        </p:nvGrpSpPr>
        <p:grpSpPr>
          <a:xfrm>
            <a:off x="7615813" y="642059"/>
            <a:ext cx="1146543" cy="907973"/>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a:off x="7415175" y="278950"/>
            <a:ext cx="351750" cy="522100"/>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11"/>
        <p:cNvGrpSpPr/>
        <p:nvPr/>
      </p:nvGrpSpPr>
      <p:grpSpPr>
        <a:xfrm>
          <a:off x="0" y="0"/>
          <a:ext cx="0" cy="0"/>
          <a:chOff x="0" y="0"/>
          <a:chExt cx="0" cy="0"/>
        </a:xfrm>
      </p:grpSpPr>
      <p:pic>
        <p:nvPicPr>
          <p:cNvPr id="312" name="Google Shape;312;p14"/>
          <p:cNvPicPr preferRelativeResize="0"/>
          <p:nvPr/>
        </p:nvPicPr>
        <p:blipFill>
          <a:blip r:embed="rId2">
            <a:alphaModFix/>
          </a:blip>
          <a:stretch>
            <a:fillRect/>
          </a:stretch>
        </p:blipFill>
        <p:spPr>
          <a:xfrm>
            <a:off x="1" y="0"/>
            <a:ext cx="9144003" cy="5143501"/>
          </a:xfrm>
          <a:prstGeom prst="rect">
            <a:avLst/>
          </a:prstGeom>
          <a:noFill/>
          <a:ln>
            <a:noFill/>
          </a:ln>
        </p:spPr>
      </p:pic>
      <p:sp>
        <p:nvSpPr>
          <p:cNvPr id="313" name="Google Shape;313;p14"/>
          <p:cNvSpPr txBox="1">
            <a:spLocks noGrp="1"/>
          </p:cNvSpPr>
          <p:nvPr>
            <p:ph type="title"/>
          </p:nvPr>
        </p:nvSpPr>
        <p:spPr>
          <a:xfrm>
            <a:off x="4672150" y="3291525"/>
            <a:ext cx="37518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4" name="Google Shape;314;p14"/>
          <p:cNvSpPr txBox="1">
            <a:spLocks noGrp="1"/>
          </p:cNvSpPr>
          <p:nvPr>
            <p:ph type="subTitle" idx="1"/>
          </p:nvPr>
        </p:nvSpPr>
        <p:spPr>
          <a:xfrm>
            <a:off x="4672193" y="1419075"/>
            <a:ext cx="3751800" cy="156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5" name="Google Shape;315;p14"/>
          <p:cNvGrpSpPr/>
          <p:nvPr/>
        </p:nvGrpSpPr>
        <p:grpSpPr>
          <a:xfrm>
            <a:off x="6464350" y="4107875"/>
            <a:ext cx="2359425" cy="1406625"/>
            <a:chOff x="6464350" y="4107875"/>
            <a:chExt cx="2359425" cy="1406625"/>
          </a:xfrm>
        </p:grpSpPr>
        <p:sp>
          <p:nvSpPr>
            <p:cNvPr id="316" name="Google Shape;316;p14"/>
            <p:cNvSpPr/>
            <p:nvPr/>
          </p:nvSpPr>
          <p:spPr>
            <a:xfrm flipH="1">
              <a:off x="6535825" y="4170450"/>
              <a:ext cx="2287950" cy="1344050"/>
            </a:xfrm>
            <a:custGeom>
              <a:avLst/>
              <a:gdLst/>
              <a:ahLst/>
              <a:cxnLst/>
              <a:rect l="l" t="t" r="r" b="b"/>
              <a:pathLst>
                <a:path w="91518" h="53762" extrusionOk="0">
                  <a:moveTo>
                    <a:pt x="90807" y="1"/>
                  </a:moveTo>
                  <a:cubicBezTo>
                    <a:pt x="90704" y="1"/>
                    <a:pt x="90599" y="27"/>
                    <a:pt x="90502" y="81"/>
                  </a:cubicBezTo>
                  <a:cubicBezTo>
                    <a:pt x="84800" y="3303"/>
                    <a:pt x="79501" y="7204"/>
                    <a:pt x="74733" y="11690"/>
                  </a:cubicBezTo>
                  <a:lnTo>
                    <a:pt x="74908" y="8745"/>
                  </a:lnTo>
                  <a:cubicBezTo>
                    <a:pt x="74922" y="8510"/>
                    <a:pt x="74803" y="8289"/>
                    <a:pt x="74600" y="8172"/>
                  </a:cubicBezTo>
                  <a:cubicBezTo>
                    <a:pt x="74503" y="8115"/>
                    <a:pt x="74396" y="8087"/>
                    <a:pt x="74288" y="8087"/>
                  </a:cubicBezTo>
                  <a:cubicBezTo>
                    <a:pt x="74170" y="8087"/>
                    <a:pt x="74052" y="8121"/>
                    <a:pt x="73949" y="8189"/>
                  </a:cubicBezTo>
                  <a:cubicBezTo>
                    <a:pt x="62570" y="15617"/>
                    <a:pt x="51187" y="23359"/>
                    <a:pt x="40090" y="31215"/>
                  </a:cubicBezTo>
                  <a:lnTo>
                    <a:pt x="41904" y="25469"/>
                  </a:lnTo>
                  <a:cubicBezTo>
                    <a:pt x="41985" y="25216"/>
                    <a:pt x="41896" y="24941"/>
                    <a:pt x="41682" y="24782"/>
                  </a:cubicBezTo>
                  <a:cubicBezTo>
                    <a:pt x="41572" y="24701"/>
                    <a:pt x="41441" y="24660"/>
                    <a:pt x="41311" y="24660"/>
                  </a:cubicBezTo>
                  <a:cubicBezTo>
                    <a:pt x="41188" y="24660"/>
                    <a:pt x="41066" y="24696"/>
                    <a:pt x="40960" y="24769"/>
                  </a:cubicBezTo>
                  <a:lnTo>
                    <a:pt x="355" y="52628"/>
                  </a:lnTo>
                  <a:cubicBezTo>
                    <a:pt x="72" y="52822"/>
                    <a:pt x="0" y="53209"/>
                    <a:pt x="194" y="53492"/>
                  </a:cubicBezTo>
                  <a:cubicBezTo>
                    <a:pt x="314" y="53667"/>
                    <a:pt x="510" y="53761"/>
                    <a:pt x="707" y="53761"/>
                  </a:cubicBezTo>
                  <a:cubicBezTo>
                    <a:pt x="830" y="53761"/>
                    <a:pt x="951" y="53727"/>
                    <a:pt x="1058" y="53653"/>
                  </a:cubicBezTo>
                  <a:lnTo>
                    <a:pt x="40173" y="26815"/>
                  </a:lnTo>
                  <a:lnTo>
                    <a:pt x="38345" y="32605"/>
                  </a:lnTo>
                  <a:cubicBezTo>
                    <a:pt x="38266" y="32859"/>
                    <a:pt x="38356" y="33137"/>
                    <a:pt x="38572" y="33294"/>
                  </a:cubicBezTo>
                  <a:cubicBezTo>
                    <a:pt x="38680" y="33373"/>
                    <a:pt x="38808" y="33413"/>
                    <a:pt x="38936" y="33413"/>
                  </a:cubicBezTo>
                  <a:cubicBezTo>
                    <a:pt x="39063" y="33413"/>
                    <a:pt x="39189" y="33374"/>
                    <a:pt x="39298" y="33297"/>
                  </a:cubicBezTo>
                  <a:cubicBezTo>
                    <a:pt x="50523" y="25322"/>
                    <a:pt x="62055" y="17455"/>
                    <a:pt x="73592" y="9903"/>
                  </a:cubicBezTo>
                  <a:lnTo>
                    <a:pt x="73592" y="9903"/>
                  </a:lnTo>
                  <a:lnTo>
                    <a:pt x="73397" y="13200"/>
                  </a:lnTo>
                  <a:cubicBezTo>
                    <a:pt x="73382" y="13455"/>
                    <a:pt x="73526" y="13695"/>
                    <a:pt x="73759" y="13801"/>
                  </a:cubicBezTo>
                  <a:cubicBezTo>
                    <a:pt x="73842" y="13839"/>
                    <a:pt x="73930" y="13857"/>
                    <a:pt x="74017" y="13857"/>
                  </a:cubicBezTo>
                  <a:cubicBezTo>
                    <a:pt x="74176" y="13857"/>
                    <a:pt x="74333" y="13796"/>
                    <a:pt x="74451" y="13680"/>
                  </a:cubicBezTo>
                  <a:cubicBezTo>
                    <a:pt x="79436" y="8803"/>
                    <a:pt x="85042" y="4592"/>
                    <a:pt x="91113" y="1162"/>
                  </a:cubicBezTo>
                  <a:cubicBezTo>
                    <a:pt x="91411" y="994"/>
                    <a:pt x="91517" y="615"/>
                    <a:pt x="91348" y="317"/>
                  </a:cubicBezTo>
                  <a:cubicBezTo>
                    <a:pt x="91234" y="114"/>
                    <a:pt x="91024" y="1"/>
                    <a:pt x="90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flipH="1">
              <a:off x="6464350" y="4107875"/>
              <a:ext cx="204025" cy="176350"/>
            </a:xfrm>
            <a:custGeom>
              <a:avLst/>
              <a:gdLst/>
              <a:ahLst/>
              <a:cxnLst/>
              <a:rect l="l" t="t" r="r" b="b"/>
              <a:pathLst>
                <a:path w="8161" h="7054" extrusionOk="0">
                  <a:moveTo>
                    <a:pt x="7496" y="1"/>
                  </a:moveTo>
                  <a:cubicBezTo>
                    <a:pt x="7467" y="1"/>
                    <a:pt x="7437" y="3"/>
                    <a:pt x="7407" y="7"/>
                  </a:cubicBezTo>
                  <a:lnTo>
                    <a:pt x="571" y="1050"/>
                  </a:lnTo>
                  <a:cubicBezTo>
                    <a:pt x="232" y="1103"/>
                    <a:pt x="0" y="1420"/>
                    <a:pt x="52" y="1760"/>
                  </a:cubicBezTo>
                  <a:cubicBezTo>
                    <a:pt x="98" y="2066"/>
                    <a:pt x="362" y="2287"/>
                    <a:pt x="663" y="2287"/>
                  </a:cubicBezTo>
                  <a:cubicBezTo>
                    <a:pt x="695" y="2287"/>
                    <a:pt x="727" y="2284"/>
                    <a:pt x="759" y="2279"/>
                  </a:cubicBezTo>
                  <a:lnTo>
                    <a:pt x="6357" y="1424"/>
                  </a:lnTo>
                  <a:lnTo>
                    <a:pt x="3796" y="6136"/>
                  </a:lnTo>
                  <a:cubicBezTo>
                    <a:pt x="3631" y="6437"/>
                    <a:pt x="3743" y="6814"/>
                    <a:pt x="4044" y="6978"/>
                  </a:cubicBezTo>
                  <a:cubicBezTo>
                    <a:pt x="4138" y="7029"/>
                    <a:pt x="4239" y="7053"/>
                    <a:pt x="4340" y="7053"/>
                  </a:cubicBezTo>
                  <a:cubicBezTo>
                    <a:pt x="4560" y="7053"/>
                    <a:pt x="4773" y="6936"/>
                    <a:pt x="4886" y="6727"/>
                  </a:cubicBezTo>
                  <a:lnTo>
                    <a:pt x="8046" y="917"/>
                  </a:lnTo>
                  <a:cubicBezTo>
                    <a:pt x="8160" y="710"/>
                    <a:pt x="8145" y="458"/>
                    <a:pt x="8009" y="264"/>
                  </a:cubicBezTo>
                  <a:cubicBezTo>
                    <a:pt x="7890" y="96"/>
                    <a:pt x="7698"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4"/>
          <p:cNvSpPr/>
          <p:nvPr/>
        </p:nvSpPr>
        <p:spPr>
          <a:xfrm>
            <a:off x="3524338" y="3583125"/>
            <a:ext cx="633625" cy="545725"/>
          </a:xfrm>
          <a:custGeom>
            <a:avLst/>
            <a:gdLst/>
            <a:ahLst/>
            <a:cxnLst/>
            <a:rect l="l" t="t" r="r" b="b"/>
            <a:pathLst>
              <a:path w="25345" h="21829" extrusionOk="0">
                <a:moveTo>
                  <a:pt x="6821" y="2892"/>
                </a:moveTo>
                <a:cubicBezTo>
                  <a:pt x="7260" y="2892"/>
                  <a:pt x="7405" y="3537"/>
                  <a:pt x="7212" y="3926"/>
                </a:cubicBezTo>
                <a:cubicBezTo>
                  <a:pt x="7003" y="4366"/>
                  <a:pt x="6532" y="4679"/>
                  <a:pt x="6037" y="4699"/>
                </a:cubicBezTo>
                <a:cubicBezTo>
                  <a:pt x="6018" y="4700"/>
                  <a:pt x="6000" y="4701"/>
                  <a:pt x="5981" y="4701"/>
                </a:cubicBezTo>
                <a:cubicBezTo>
                  <a:pt x="5561" y="4701"/>
                  <a:pt x="5222" y="4470"/>
                  <a:pt x="5114" y="4054"/>
                </a:cubicBezTo>
                <a:cubicBezTo>
                  <a:pt x="5095" y="3968"/>
                  <a:pt x="5084" y="3869"/>
                  <a:pt x="5090" y="3777"/>
                </a:cubicBezTo>
                <a:cubicBezTo>
                  <a:pt x="5120" y="3727"/>
                  <a:pt x="5151" y="3670"/>
                  <a:pt x="5187" y="3618"/>
                </a:cubicBezTo>
                <a:cubicBezTo>
                  <a:pt x="5223" y="3608"/>
                  <a:pt x="5253" y="3604"/>
                  <a:pt x="5290" y="3588"/>
                </a:cubicBezTo>
                <a:cubicBezTo>
                  <a:pt x="5663" y="3377"/>
                  <a:pt x="6042" y="3173"/>
                  <a:pt x="6432" y="2977"/>
                </a:cubicBezTo>
                <a:cubicBezTo>
                  <a:pt x="6479" y="2977"/>
                  <a:pt x="6524" y="2972"/>
                  <a:pt x="6571" y="2953"/>
                </a:cubicBezTo>
                <a:cubicBezTo>
                  <a:pt x="6663" y="2911"/>
                  <a:pt x="6746" y="2892"/>
                  <a:pt x="6821" y="2892"/>
                </a:cubicBezTo>
                <a:close/>
                <a:moveTo>
                  <a:pt x="13970" y="878"/>
                </a:moveTo>
                <a:cubicBezTo>
                  <a:pt x="16249" y="878"/>
                  <a:pt x="18462" y="1604"/>
                  <a:pt x="20371" y="3490"/>
                </a:cubicBezTo>
                <a:cubicBezTo>
                  <a:pt x="22707" y="5795"/>
                  <a:pt x="23562" y="9027"/>
                  <a:pt x="23066" y="12075"/>
                </a:cubicBezTo>
                <a:cubicBezTo>
                  <a:pt x="20692" y="7411"/>
                  <a:pt x="15760" y="3803"/>
                  <a:pt x="10488" y="3803"/>
                </a:cubicBezTo>
                <a:cubicBezTo>
                  <a:pt x="9617" y="3803"/>
                  <a:pt x="8737" y="3901"/>
                  <a:pt x="7858" y="4110"/>
                </a:cubicBezTo>
                <a:cubicBezTo>
                  <a:pt x="7961" y="3874"/>
                  <a:pt x="8007" y="3618"/>
                  <a:pt x="7981" y="3351"/>
                </a:cubicBezTo>
                <a:cubicBezTo>
                  <a:pt x="7950" y="2988"/>
                  <a:pt x="7745" y="2682"/>
                  <a:pt x="7474" y="2481"/>
                </a:cubicBezTo>
                <a:cubicBezTo>
                  <a:pt x="9565" y="1537"/>
                  <a:pt x="11798" y="878"/>
                  <a:pt x="13970" y="878"/>
                </a:cubicBezTo>
                <a:close/>
                <a:moveTo>
                  <a:pt x="7775" y="4498"/>
                </a:moveTo>
                <a:cubicBezTo>
                  <a:pt x="14263" y="4498"/>
                  <a:pt x="19795" y="6759"/>
                  <a:pt x="22651" y="12987"/>
                </a:cubicBezTo>
                <a:cubicBezTo>
                  <a:pt x="22697" y="13079"/>
                  <a:pt x="22758" y="13131"/>
                  <a:pt x="22831" y="13156"/>
                </a:cubicBezTo>
                <a:cubicBezTo>
                  <a:pt x="22384" y="14795"/>
                  <a:pt x="21540" y="16338"/>
                  <a:pt x="20307" y="17606"/>
                </a:cubicBezTo>
                <a:cubicBezTo>
                  <a:pt x="20272" y="17565"/>
                  <a:pt x="20230" y="17529"/>
                  <a:pt x="20168" y="17513"/>
                </a:cubicBezTo>
                <a:cubicBezTo>
                  <a:pt x="14815" y="15787"/>
                  <a:pt x="7480" y="11306"/>
                  <a:pt x="6983" y="5062"/>
                </a:cubicBezTo>
                <a:cubicBezTo>
                  <a:pt x="7234" y="4919"/>
                  <a:pt x="7455" y="4724"/>
                  <a:pt x="7628" y="4498"/>
                </a:cubicBezTo>
                <a:cubicBezTo>
                  <a:pt x="7677" y="4498"/>
                  <a:pt x="7726" y="4498"/>
                  <a:pt x="7775" y="4498"/>
                </a:cubicBezTo>
                <a:close/>
                <a:moveTo>
                  <a:pt x="4675" y="4455"/>
                </a:moveTo>
                <a:lnTo>
                  <a:pt x="4675" y="4455"/>
                </a:lnTo>
                <a:cubicBezTo>
                  <a:pt x="4865" y="4972"/>
                  <a:pt x="5373" y="5294"/>
                  <a:pt x="5941" y="5325"/>
                </a:cubicBezTo>
                <a:cubicBezTo>
                  <a:pt x="4374" y="11071"/>
                  <a:pt x="6044" y="17756"/>
                  <a:pt x="11253" y="20998"/>
                </a:cubicBezTo>
                <a:cubicBezTo>
                  <a:pt x="8919" y="20870"/>
                  <a:pt x="6660" y="20047"/>
                  <a:pt x="4953" y="18371"/>
                </a:cubicBezTo>
                <a:cubicBezTo>
                  <a:pt x="851" y="14345"/>
                  <a:pt x="2111" y="8828"/>
                  <a:pt x="4675" y="4455"/>
                </a:cubicBezTo>
                <a:close/>
                <a:moveTo>
                  <a:pt x="6567" y="5242"/>
                </a:moveTo>
                <a:cubicBezTo>
                  <a:pt x="6485" y="11584"/>
                  <a:pt x="14588" y="16327"/>
                  <a:pt x="19829" y="18058"/>
                </a:cubicBezTo>
                <a:cubicBezTo>
                  <a:pt x="17790" y="19888"/>
                  <a:pt x="14962" y="20947"/>
                  <a:pt x="12145" y="21009"/>
                </a:cubicBezTo>
                <a:cubicBezTo>
                  <a:pt x="12130" y="20973"/>
                  <a:pt x="12104" y="20942"/>
                  <a:pt x="12062" y="20912"/>
                </a:cubicBezTo>
                <a:cubicBezTo>
                  <a:pt x="9578" y="19135"/>
                  <a:pt x="7616" y="17023"/>
                  <a:pt x="6622" y="14068"/>
                </a:cubicBezTo>
                <a:cubicBezTo>
                  <a:pt x="5645" y="11148"/>
                  <a:pt x="6069" y="8301"/>
                  <a:pt x="6197" y="5320"/>
                </a:cubicBezTo>
                <a:cubicBezTo>
                  <a:pt x="6210" y="5317"/>
                  <a:pt x="6223" y="5317"/>
                  <a:pt x="6236" y="5317"/>
                </a:cubicBezTo>
                <a:cubicBezTo>
                  <a:pt x="6248" y="5317"/>
                  <a:pt x="6260" y="5317"/>
                  <a:pt x="6270" y="5314"/>
                </a:cubicBezTo>
                <a:cubicBezTo>
                  <a:pt x="6372" y="5298"/>
                  <a:pt x="6470" y="5273"/>
                  <a:pt x="6567" y="5242"/>
                </a:cubicBezTo>
                <a:close/>
                <a:moveTo>
                  <a:pt x="13860" y="1"/>
                </a:moveTo>
                <a:cubicBezTo>
                  <a:pt x="11007" y="1"/>
                  <a:pt x="8037" y="997"/>
                  <a:pt x="5466" y="2518"/>
                </a:cubicBezTo>
                <a:cubicBezTo>
                  <a:pt x="5438" y="2511"/>
                  <a:pt x="5410" y="2507"/>
                  <a:pt x="5382" y="2507"/>
                </a:cubicBezTo>
                <a:cubicBezTo>
                  <a:pt x="5317" y="2507"/>
                  <a:pt x="5252" y="2530"/>
                  <a:pt x="5194" y="2591"/>
                </a:cubicBezTo>
                <a:cubicBezTo>
                  <a:pt x="5134" y="2657"/>
                  <a:pt x="5072" y="2729"/>
                  <a:pt x="5011" y="2800"/>
                </a:cubicBezTo>
                <a:cubicBezTo>
                  <a:pt x="4964" y="2826"/>
                  <a:pt x="4924" y="2851"/>
                  <a:pt x="4877" y="2881"/>
                </a:cubicBezTo>
                <a:cubicBezTo>
                  <a:pt x="4760" y="2959"/>
                  <a:pt x="4703" y="3062"/>
                  <a:pt x="4692" y="3174"/>
                </a:cubicBezTo>
                <a:cubicBezTo>
                  <a:pt x="999" y="7681"/>
                  <a:pt x="1" y="14944"/>
                  <a:pt x="4676" y="19196"/>
                </a:cubicBezTo>
                <a:cubicBezTo>
                  <a:pt x="6657" y="20994"/>
                  <a:pt x="9299" y="21828"/>
                  <a:pt x="11973" y="21828"/>
                </a:cubicBezTo>
                <a:cubicBezTo>
                  <a:pt x="15087" y="21828"/>
                  <a:pt x="18246" y="20696"/>
                  <a:pt x="20453" y="18638"/>
                </a:cubicBezTo>
                <a:cubicBezTo>
                  <a:pt x="24525" y="14841"/>
                  <a:pt x="25345" y="8418"/>
                  <a:pt x="21928" y="3937"/>
                </a:cubicBezTo>
                <a:cubicBezTo>
                  <a:pt x="19784" y="1124"/>
                  <a:pt x="16888" y="1"/>
                  <a:pt x="13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4"/>
          <p:cNvGrpSpPr/>
          <p:nvPr/>
        </p:nvGrpSpPr>
        <p:grpSpPr>
          <a:xfrm>
            <a:off x="134800" y="3825525"/>
            <a:ext cx="351750" cy="522100"/>
            <a:chOff x="3538575" y="988700"/>
            <a:chExt cx="351750" cy="522100"/>
          </a:xfrm>
        </p:grpSpPr>
        <p:sp>
          <p:nvSpPr>
            <p:cNvPr id="320" name="Google Shape;320;p14"/>
            <p:cNvSpPr/>
            <p:nvPr/>
          </p:nvSpPr>
          <p:spPr>
            <a:xfrm>
              <a:off x="3724675" y="11769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692700" y="9887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538575" y="13712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4"/>
          <p:cNvSpPr/>
          <p:nvPr/>
        </p:nvSpPr>
        <p:spPr>
          <a:xfrm>
            <a:off x="-86625" y="3604100"/>
            <a:ext cx="573166" cy="503770"/>
          </a:xfrm>
          <a:custGeom>
            <a:avLst/>
            <a:gdLst/>
            <a:ahLst/>
            <a:cxnLst/>
            <a:rect l="l" t="t" r="r" b="b"/>
            <a:pathLst>
              <a:path w="15313" h="13459" extrusionOk="0">
                <a:moveTo>
                  <a:pt x="8419" y="596"/>
                </a:moveTo>
                <a:cubicBezTo>
                  <a:pt x="9419" y="596"/>
                  <a:pt x="9982" y="1558"/>
                  <a:pt x="9836" y="2470"/>
                </a:cubicBezTo>
                <a:cubicBezTo>
                  <a:pt x="9444" y="2331"/>
                  <a:pt x="9033" y="2254"/>
                  <a:pt x="8612" y="2254"/>
                </a:cubicBezTo>
                <a:cubicBezTo>
                  <a:pt x="8169" y="2254"/>
                  <a:pt x="7714" y="2339"/>
                  <a:pt x="7260" y="2523"/>
                </a:cubicBezTo>
                <a:cubicBezTo>
                  <a:pt x="6839" y="1678"/>
                  <a:pt x="7341" y="622"/>
                  <a:pt x="8386" y="596"/>
                </a:cubicBezTo>
                <a:cubicBezTo>
                  <a:pt x="8397" y="596"/>
                  <a:pt x="8408" y="596"/>
                  <a:pt x="8419" y="596"/>
                </a:cubicBezTo>
                <a:close/>
                <a:moveTo>
                  <a:pt x="11812" y="1871"/>
                </a:moveTo>
                <a:cubicBezTo>
                  <a:pt x="12104" y="1871"/>
                  <a:pt x="12389" y="1975"/>
                  <a:pt x="12618" y="2225"/>
                </a:cubicBezTo>
                <a:cubicBezTo>
                  <a:pt x="12904" y="2538"/>
                  <a:pt x="12940" y="2999"/>
                  <a:pt x="12823" y="3393"/>
                </a:cubicBezTo>
                <a:cubicBezTo>
                  <a:pt x="12690" y="3839"/>
                  <a:pt x="12418" y="4013"/>
                  <a:pt x="12069" y="4227"/>
                </a:cubicBezTo>
                <a:cubicBezTo>
                  <a:pt x="11624" y="3608"/>
                  <a:pt x="11061" y="3086"/>
                  <a:pt x="10416" y="2732"/>
                </a:cubicBezTo>
                <a:cubicBezTo>
                  <a:pt x="10416" y="2727"/>
                  <a:pt x="10421" y="2727"/>
                  <a:pt x="10426" y="2721"/>
                </a:cubicBezTo>
                <a:cubicBezTo>
                  <a:pt x="10684" y="2246"/>
                  <a:pt x="11260" y="1871"/>
                  <a:pt x="11812" y="1871"/>
                </a:cubicBezTo>
                <a:close/>
                <a:moveTo>
                  <a:pt x="4702" y="1749"/>
                </a:moveTo>
                <a:cubicBezTo>
                  <a:pt x="5308" y="1749"/>
                  <a:pt x="5918" y="2118"/>
                  <a:pt x="6308" y="2646"/>
                </a:cubicBezTo>
                <a:cubicBezTo>
                  <a:pt x="6343" y="2693"/>
                  <a:pt x="6384" y="2723"/>
                  <a:pt x="6425" y="2743"/>
                </a:cubicBezTo>
                <a:cubicBezTo>
                  <a:pt x="5288" y="2988"/>
                  <a:pt x="4314" y="3705"/>
                  <a:pt x="3716" y="4679"/>
                </a:cubicBezTo>
                <a:cubicBezTo>
                  <a:pt x="3675" y="4659"/>
                  <a:pt x="3635" y="4643"/>
                  <a:pt x="3588" y="4623"/>
                </a:cubicBezTo>
                <a:cubicBezTo>
                  <a:pt x="3127" y="3870"/>
                  <a:pt x="2902" y="3015"/>
                  <a:pt x="3613" y="2246"/>
                </a:cubicBezTo>
                <a:cubicBezTo>
                  <a:pt x="3936" y="1897"/>
                  <a:pt x="4318" y="1749"/>
                  <a:pt x="4702" y="1749"/>
                </a:cubicBezTo>
                <a:close/>
                <a:moveTo>
                  <a:pt x="13263" y="4439"/>
                </a:moveTo>
                <a:cubicBezTo>
                  <a:pt x="13810" y="4439"/>
                  <a:pt x="14328" y="4772"/>
                  <a:pt x="14462" y="5407"/>
                </a:cubicBezTo>
                <a:cubicBezTo>
                  <a:pt x="14660" y="6322"/>
                  <a:pt x="13910" y="7030"/>
                  <a:pt x="13051" y="7030"/>
                </a:cubicBezTo>
                <a:cubicBezTo>
                  <a:pt x="13042" y="7030"/>
                  <a:pt x="13032" y="7030"/>
                  <a:pt x="13023" y="7030"/>
                </a:cubicBezTo>
                <a:cubicBezTo>
                  <a:pt x="13028" y="6753"/>
                  <a:pt x="13007" y="6466"/>
                  <a:pt x="12941" y="6175"/>
                </a:cubicBezTo>
                <a:cubicBezTo>
                  <a:pt x="12834" y="5677"/>
                  <a:pt x="12643" y="5196"/>
                  <a:pt x="12398" y="4751"/>
                </a:cubicBezTo>
                <a:cubicBezTo>
                  <a:pt x="12537" y="4704"/>
                  <a:pt x="12665" y="4623"/>
                  <a:pt x="12782" y="4525"/>
                </a:cubicBezTo>
                <a:cubicBezTo>
                  <a:pt x="12939" y="4467"/>
                  <a:pt x="13102" y="4439"/>
                  <a:pt x="13263" y="4439"/>
                </a:cubicBezTo>
                <a:close/>
                <a:moveTo>
                  <a:pt x="1938" y="4863"/>
                </a:moveTo>
                <a:cubicBezTo>
                  <a:pt x="2445" y="4863"/>
                  <a:pt x="3012" y="5047"/>
                  <a:pt x="3449" y="5170"/>
                </a:cubicBezTo>
                <a:cubicBezTo>
                  <a:pt x="3182" y="5770"/>
                  <a:pt x="3048" y="6431"/>
                  <a:pt x="3090" y="7127"/>
                </a:cubicBezTo>
                <a:cubicBezTo>
                  <a:pt x="3064" y="7121"/>
                  <a:pt x="3036" y="7117"/>
                  <a:pt x="3008" y="7117"/>
                </a:cubicBezTo>
                <a:cubicBezTo>
                  <a:pt x="2966" y="7117"/>
                  <a:pt x="2923" y="7125"/>
                  <a:pt x="2881" y="7146"/>
                </a:cubicBezTo>
                <a:cubicBezTo>
                  <a:pt x="2783" y="7192"/>
                  <a:pt x="2677" y="7244"/>
                  <a:pt x="2573" y="7304"/>
                </a:cubicBezTo>
                <a:cubicBezTo>
                  <a:pt x="2494" y="7312"/>
                  <a:pt x="2415" y="7317"/>
                  <a:pt x="2335" y="7317"/>
                </a:cubicBezTo>
                <a:cubicBezTo>
                  <a:pt x="2003" y="7317"/>
                  <a:pt x="1671" y="7243"/>
                  <a:pt x="1385" y="7064"/>
                </a:cubicBezTo>
                <a:cubicBezTo>
                  <a:pt x="878" y="6747"/>
                  <a:pt x="596" y="6060"/>
                  <a:pt x="847" y="5503"/>
                </a:cubicBezTo>
                <a:cubicBezTo>
                  <a:pt x="1066" y="5015"/>
                  <a:pt x="1477" y="4863"/>
                  <a:pt x="1938" y="4863"/>
                </a:cubicBezTo>
                <a:close/>
                <a:moveTo>
                  <a:pt x="3153" y="7634"/>
                </a:moveTo>
                <a:cubicBezTo>
                  <a:pt x="3281" y="8402"/>
                  <a:pt x="3582" y="9074"/>
                  <a:pt x="4023" y="9632"/>
                </a:cubicBezTo>
                <a:cubicBezTo>
                  <a:pt x="4002" y="9653"/>
                  <a:pt x="3992" y="9679"/>
                  <a:pt x="3976" y="9704"/>
                </a:cubicBezTo>
                <a:cubicBezTo>
                  <a:pt x="3588" y="9884"/>
                  <a:pt x="3121" y="10052"/>
                  <a:pt x="2707" y="10052"/>
                </a:cubicBezTo>
                <a:cubicBezTo>
                  <a:pt x="2297" y="10052"/>
                  <a:pt x="1938" y="9888"/>
                  <a:pt x="1755" y="9407"/>
                </a:cubicBezTo>
                <a:cubicBezTo>
                  <a:pt x="1427" y="8557"/>
                  <a:pt x="2548" y="7963"/>
                  <a:pt x="3153" y="7634"/>
                </a:cubicBezTo>
                <a:close/>
                <a:moveTo>
                  <a:pt x="13202" y="7609"/>
                </a:moveTo>
                <a:cubicBezTo>
                  <a:pt x="13985" y="7958"/>
                  <a:pt x="14800" y="8628"/>
                  <a:pt x="14426" y="9576"/>
                </a:cubicBezTo>
                <a:cubicBezTo>
                  <a:pt x="14212" y="10125"/>
                  <a:pt x="13703" y="10319"/>
                  <a:pt x="13149" y="10319"/>
                </a:cubicBezTo>
                <a:cubicBezTo>
                  <a:pt x="12602" y="10319"/>
                  <a:pt x="12011" y="10130"/>
                  <a:pt x="11618" y="9903"/>
                </a:cubicBezTo>
                <a:cubicBezTo>
                  <a:pt x="12293" y="9289"/>
                  <a:pt x="12796" y="8510"/>
                  <a:pt x="12965" y="7624"/>
                </a:cubicBezTo>
                <a:cubicBezTo>
                  <a:pt x="13001" y="7629"/>
                  <a:pt x="13038" y="7634"/>
                  <a:pt x="13074" y="7634"/>
                </a:cubicBezTo>
                <a:cubicBezTo>
                  <a:pt x="13082" y="7635"/>
                  <a:pt x="13091" y="7636"/>
                  <a:pt x="13098" y="7636"/>
                </a:cubicBezTo>
                <a:cubicBezTo>
                  <a:pt x="13132" y="7636"/>
                  <a:pt x="13162" y="7627"/>
                  <a:pt x="13191" y="7614"/>
                </a:cubicBezTo>
                <a:cubicBezTo>
                  <a:pt x="13197" y="7614"/>
                  <a:pt x="13197" y="7609"/>
                  <a:pt x="13202" y="7609"/>
                </a:cubicBezTo>
                <a:close/>
                <a:moveTo>
                  <a:pt x="8541" y="3021"/>
                </a:moveTo>
                <a:cubicBezTo>
                  <a:pt x="10314" y="3021"/>
                  <a:pt x="11863" y="4561"/>
                  <a:pt x="12223" y="6374"/>
                </a:cubicBezTo>
                <a:cubicBezTo>
                  <a:pt x="12683" y="8704"/>
                  <a:pt x="10405" y="10348"/>
                  <a:pt x="8366" y="10594"/>
                </a:cubicBezTo>
                <a:cubicBezTo>
                  <a:pt x="8179" y="10616"/>
                  <a:pt x="7993" y="10627"/>
                  <a:pt x="7809" y="10627"/>
                </a:cubicBezTo>
                <a:cubicBezTo>
                  <a:pt x="5735" y="10627"/>
                  <a:pt x="3897" y="9244"/>
                  <a:pt x="3807" y="7010"/>
                </a:cubicBezTo>
                <a:cubicBezTo>
                  <a:pt x="3725" y="5017"/>
                  <a:pt x="5231" y="3659"/>
                  <a:pt x="7009" y="3198"/>
                </a:cubicBezTo>
                <a:cubicBezTo>
                  <a:pt x="7066" y="3252"/>
                  <a:pt x="7137" y="3287"/>
                  <a:pt x="7218" y="3287"/>
                </a:cubicBezTo>
                <a:cubicBezTo>
                  <a:pt x="7254" y="3287"/>
                  <a:pt x="7292" y="3280"/>
                  <a:pt x="7331" y="3265"/>
                </a:cubicBezTo>
                <a:cubicBezTo>
                  <a:pt x="7738" y="3098"/>
                  <a:pt x="8145" y="3021"/>
                  <a:pt x="8541" y="3021"/>
                </a:cubicBezTo>
                <a:close/>
                <a:moveTo>
                  <a:pt x="11187" y="10251"/>
                </a:moveTo>
                <a:cubicBezTo>
                  <a:pt x="11213" y="10297"/>
                  <a:pt x="11244" y="10338"/>
                  <a:pt x="11295" y="10369"/>
                </a:cubicBezTo>
                <a:cubicBezTo>
                  <a:pt x="11321" y="10385"/>
                  <a:pt x="11347" y="10400"/>
                  <a:pt x="11373" y="10410"/>
                </a:cubicBezTo>
                <a:cubicBezTo>
                  <a:pt x="11806" y="11438"/>
                  <a:pt x="10155" y="12671"/>
                  <a:pt x="9028" y="12671"/>
                </a:cubicBezTo>
                <a:cubicBezTo>
                  <a:pt x="8504" y="12671"/>
                  <a:pt x="8093" y="12404"/>
                  <a:pt x="8058" y="11726"/>
                </a:cubicBezTo>
                <a:cubicBezTo>
                  <a:pt x="8050" y="11564"/>
                  <a:pt x="7897" y="11465"/>
                  <a:pt x="7754" y="11465"/>
                </a:cubicBezTo>
                <a:cubicBezTo>
                  <a:pt x="7735" y="11465"/>
                  <a:pt x="7717" y="11466"/>
                  <a:pt x="7698" y="11470"/>
                </a:cubicBezTo>
                <a:lnTo>
                  <a:pt x="7698" y="11389"/>
                </a:lnTo>
                <a:cubicBezTo>
                  <a:pt x="7742" y="11389"/>
                  <a:pt x="7785" y="11390"/>
                  <a:pt x="7828" y="11390"/>
                </a:cubicBezTo>
                <a:cubicBezTo>
                  <a:pt x="8056" y="11390"/>
                  <a:pt x="8285" y="11377"/>
                  <a:pt x="8512" y="11347"/>
                </a:cubicBezTo>
                <a:cubicBezTo>
                  <a:pt x="9455" y="11219"/>
                  <a:pt x="10403" y="10831"/>
                  <a:pt x="11187" y="10251"/>
                </a:cubicBezTo>
                <a:close/>
                <a:moveTo>
                  <a:pt x="4403" y="10052"/>
                </a:moveTo>
                <a:cubicBezTo>
                  <a:pt x="5175" y="10805"/>
                  <a:pt x="6220" y="11271"/>
                  <a:pt x="7352" y="11368"/>
                </a:cubicBezTo>
                <a:cubicBezTo>
                  <a:pt x="7265" y="12259"/>
                  <a:pt x="6537" y="12877"/>
                  <a:pt x="5730" y="12877"/>
                </a:cubicBezTo>
                <a:cubicBezTo>
                  <a:pt x="5441" y="12877"/>
                  <a:pt x="5141" y="12797"/>
                  <a:pt x="4858" y="12623"/>
                </a:cubicBezTo>
                <a:cubicBezTo>
                  <a:pt x="3916" y="12039"/>
                  <a:pt x="3901" y="10902"/>
                  <a:pt x="4403" y="10052"/>
                </a:cubicBezTo>
                <a:close/>
                <a:moveTo>
                  <a:pt x="8434" y="0"/>
                </a:moveTo>
                <a:cubicBezTo>
                  <a:pt x="8330" y="0"/>
                  <a:pt x="8223" y="8"/>
                  <a:pt x="8114" y="25"/>
                </a:cubicBezTo>
                <a:cubicBezTo>
                  <a:pt x="7155" y="168"/>
                  <a:pt x="6494" y="1060"/>
                  <a:pt x="6535" y="1930"/>
                </a:cubicBezTo>
                <a:cubicBezTo>
                  <a:pt x="6120" y="1415"/>
                  <a:pt x="5451" y="1145"/>
                  <a:pt x="4786" y="1145"/>
                </a:cubicBezTo>
                <a:cubicBezTo>
                  <a:pt x="4247" y="1145"/>
                  <a:pt x="3711" y="1323"/>
                  <a:pt x="3314" y="1690"/>
                </a:cubicBezTo>
                <a:cubicBezTo>
                  <a:pt x="2494" y="2437"/>
                  <a:pt x="2387" y="3528"/>
                  <a:pt x="2849" y="4389"/>
                </a:cubicBezTo>
                <a:cubicBezTo>
                  <a:pt x="2588" y="4332"/>
                  <a:pt x="2317" y="4300"/>
                  <a:pt x="2052" y="4300"/>
                </a:cubicBezTo>
                <a:cubicBezTo>
                  <a:pt x="1191" y="4300"/>
                  <a:pt x="393" y="4641"/>
                  <a:pt x="221" y="5608"/>
                </a:cubicBezTo>
                <a:cubicBezTo>
                  <a:pt x="0" y="6832"/>
                  <a:pt x="938" y="7600"/>
                  <a:pt x="1989" y="7703"/>
                </a:cubicBezTo>
                <a:cubicBezTo>
                  <a:pt x="1328" y="8230"/>
                  <a:pt x="831" y="8983"/>
                  <a:pt x="1333" y="9797"/>
                </a:cubicBezTo>
                <a:cubicBezTo>
                  <a:pt x="1648" y="10312"/>
                  <a:pt x="2118" y="10509"/>
                  <a:pt x="2620" y="10509"/>
                </a:cubicBezTo>
                <a:cubicBezTo>
                  <a:pt x="2967" y="10509"/>
                  <a:pt x="3330" y="10415"/>
                  <a:pt x="3669" y="10268"/>
                </a:cubicBezTo>
                <a:lnTo>
                  <a:pt x="3669" y="10268"/>
                </a:lnTo>
                <a:cubicBezTo>
                  <a:pt x="3245" y="11349"/>
                  <a:pt x="3597" y="12654"/>
                  <a:pt x="4740" y="13234"/>
                </a:cubicBezTo>
                <a:cubicBezTo>
                  <a:pt x="5044" y="13388"/>
                  <a:pt x="5360" y="13459"/>
                  <a:pt x="5668" y="13459"/>
                </a:cubicBezTo>
                <a:cubicBezTo>
                  <a:pt x="6486" y="13459"/>
                  <a:pt x="7245" y="12962"/>
                  <a:pt x="7556" y="12210"/>
                </a:cubicBezTo>
                <a:cubicBezTo>
                  <a:pt x="7655" y="12573"/>
                  <a:pt x="7906" y="12874"/>
                  <a:pt x="8269" y="13075"/>
                </a:cubicBezTo>
                <a:cubicBezTo>
                  <a:pt x="8521" y="13214"/>
                  <a:pt x="8790" y="13274"/>
                  <a:pt x="9059" y="13274"/>
                </a:cubicBezTo>
                <a:cubicBezTo>
                  <a:pt x="9483" y="13274"/>
                  <a:pt x="9909" y="13127"/>
                  <a:pt x="10282" y="12911"/>
                </a:cubicBezTo>
                <a:cubicBezTo>
                  <a:pt x="11025" y="12486"/>
                  <a:pt x="11977" y="11502"/>
                  <a:pt x="11835" y="10626"/>
                </a:cubicBezTo>
                <a:lnTo>
                  <a:pt x="11835" y="10626"/>
                </a:lnTo>
                <a:cubicBezTo>
                  <a:pt x="12232" y="10774"/>
                  <a:pt x="12686" y="10867"/>
                  <a:pt x="13126" y="10867"/>
                </a:cubicBezTo>
                <a:cubicBezTo>
                  <a:pt x="13905" y="10867"/>
                  <a:pt x="14639" y="10576"/>
                  <a:pt x="14933" y="9787"/>
                </a:cubicBezTo>
                <a:cubicBezTo>
                  <a:pt x="15312" y="8772"/>
                  <a:pt x="14688" y="7916"/>
                  <a:pt x="13848" y="7451"/>
                </a:cubicBezTo>
                <a:cubicBezTo>
                  <a:pt x="14688" y="7101"/>
                  <a:pt x="15272" y="6267"/>
                  <a:pt x="15010" y="5253"/>
                </a:cubicBezTo>
                <a:cubicBezTo>
                  <a:pt x="14799" y="4440"/>
                  <a:pt x="14047" y="3936"/>
                  <a:pt x="13299" y="3936"/>
                </a:cubicBezTo>
                <a:cubicBezTo>
                  <a:pt x="13283" y="3936"/>
                  <a:pt x="13268" y="3936"/>
                  <a:pt x="13252" y="3937"/>
                </a:cubicBezTo>
                <a:cubicBezTo>
                  <a:pt x="13298" y="3844"/>
                  <a:pt x="13339" y="3752"/>
                  <a:pt x="13370" y="3666"/>
                </a:cubicBezTo>
                <a:cubicBezTo>
                  <a:pt x="13579" y="3062"/>
                  <a:pt x="13513" y="2340"/>
                  <a:pt x="13072" y="1857"/>
                </a:cubicBezTo>
                <a:cubicBezTo>
                  <a:pt x="12755" y="1509"/>
                  <a:pt x="12282" y="1343"/>
                  <a:pt x="11805" y="1343"/>
                </a:cubicBezTo>
                <a:cubicBezTo>
                  <a:pt x="11294" y="1343"/>
                  <a:pt x="10778" y="1534"/>
                  <a:pt x="10444" y="1894"/>
                </a:cubicBezTo>
                <a:cubicBezTo>
                  <a:pt x="10313" y="870"/>
                  <a:pt x="9525" y="0"/>
                  <a:pt x="8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1362981">
            <a:off x="1301124" y="2611421"/>
            <a:ext cx="1117541" cy="483063"/>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4"/>
          <p:cNvGrpSpPr/>
          <p:nvPr/>
        </p:nvGrpSpPr>
        <p:grpSpPr>
          <a:xfrm>
            <a:off x="1565575" y="1766225"/>
            <a:ext cx="1243304" cy="1215559"/>
            <a:chOff x="1565575" y="1766225"/>
            <a:chExt cx="1243304" cy="1215559"/>
          </a:xfrm>
        </p:grpSpPr>
        <p:sp>
          <p:nvSpPr>
            <p:cNvPr id="326" name="Google Shape;326;p14"/>
            <p:cNvSpPr/>
            <p:nvPr/>
          </p:nvSpPr>
          <p:spPr>
            <a:xfrm>
              <a:off x="1565575" y="1766225"/>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2270651" y="2237482"/>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2030329" y="2303372"/>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831643" y="2243512"/>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4"/>
          <p:cNvSpPr/>
          <p:nvPr/>
        </p:nvSpPr>
        <p:spPr>
          <a:xfrm>
            <a:off x="1857088" y="4224000"/>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8621588" y="205075"/>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14"/>
          <p:cNvGrpSpPr/>
          <p:nvPr/>
        </p:nvGrpSpPr>
        <p:grpSpPr>
          <a:xfrm>
            <a:off x="3585700" y="1191425"/>
            <a:ext cx="351750" cy="522100"/>
            <a:chOff x="3585700" y="1191425"/>
            <a:chExt cx="351750" cy="522100"/>
          </a:xfrm>
        </p:grpSpPr>
        <p:sp>
          <p:nvSpPr>
            <p:cNvPr id="333" name="Google Shape;333;p14"/>
            <p:cNvSpPr/>
            <p:nvPr/>
          </p:nvSpPr>
          <p:spPr>
            <a:xfrm>
              <a:off x="3771800" y="1379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3739825" y="1191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3585700" y="1573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4"/>
          <p:cNvGrpSpPr/>
          <p:nvPr/>
        </p:nvGrpSpPr>
        <p:grpSpPr>
          <a:xfrm>
            <a:off x="720000" y="540000"/>
            <a:ext cx="703950" cy="458050"/>
            <a:chOff x="720000" y="540000"/>
            <a:chExt cx="703950" cy="458050"/>
          </a:xfrm>
        </p:grpSpPr>
        <p:sp>
          <p:nvSpPr>
            <p:cNvPr id="337" name="Google Shape;337;p14"/>
            <p:cNvSpPr/>
            <p:nvPr/>
          </p:nvSpPr>
          <p:spPr>
            <a:xfrm flipH="1">
              <a:off x="720000" y="540000"/>
              <a:ext cx="703950" cy="458050"/>
            </a:xfrm>
            <a:custGeom>
              <a:avLst/>
              <a:gdLst/>
              <a:ahLst/>
              <a:cxnLst/>
              <a:rect l="l" t="t" r="r" b="b"/>
              <a:pathLst>
                <a:path w="28158" h="18322" extrusionOk="0">
                  <a:moveTo>
                    <a:pt x="11450" y="628"/>
                  </a:moveTo>
                  <a:cubicBezTo>
                    <a:pt x="11465" y="628"/>
                    <a:pt x="11481" y="628"/>
                    <a:pt x="11496" y="628"/>
                  </a:cubicBezTo>
                  <a:cubicBezTo>
                    <a:pt x="12542" y="664"/>
                    <a:pt x="12932" y="1734"/>
                    <a:pt x="12793" y="2626"/>
                  </a:cubicBezTo>
                  <a:cubicBezTo>
                    <a:pt x="12758" y="2865"/>
                    <a:pt x="12954" y="3026"/>
                    <a:pt x="13136" y="3026"/>
                  </a:cubicBezTo>
                  <a:cubicBezTo>
                    <a:pt x="13255" y="3026"/>
                    <a:pt x="13368" y="2957"/>
                    <a:pt x="13407" y="2796"/>
                  </a:cubicBezTo>
                  <a:cubicBezTo>
                    <a:pt x="13515" y="2370"/>
                    <a:pt x="13499" y="1920"/>
                    <a:pt x="13376" y="1510"/>
                  </a:cubicBezTo>
                  <a:cubicBezTo>
                    <a:pt x="13586" y="1047"/>
                    <a:pt x="14025" y="818"/>
                    <a:pt x="14452" y="818"/>
                  </a:cubicBezTo>
                  <a:cubicBezTo>
                    <a:pt x="15098" y="818"/>
                    <a:pt x="15715" y="1341"/>
                    <a:pt x="15465" y="2365"/>
                  </a:cubicBezTo>
                  <a:cubicBezTo>
                    <a:pt x="15250" y="3250"/>
                    <a:pt x="14891" y="4126"/>
                    <a:pt x="14594" y="4991"/>
                  </a:cubicBezTo>
                  <a:cubicBezTo>
                    <a:pt x="13044" y="5006"/>
                    <a:pt x="11486" y="5006"/>
                    <a:pt x="9935" y="5114"/>
                  </a:cubicBezTo>
                  <a:cubicBezTo>
                    <a:pt x="9514" y="5145"/>
                    <a:pt x="9088" y="5186"/>
                    <a:pt x="8664" y="5242"/>
                  </a:cubicBezTo>
                  <a:cubicBezTo>
                    <a:pt x="8643" y="5206"/>
                    <a:pt x="8612" y="5170"/>
                    <a:pt x="8565" y="5145"/>
                  </a:cubicBezTo>
                  <a:cubicBezTo>
                    <a:pt x="8023" y="4848"/>
                    <a:pt x="7684" y="4438"/>
                    <a:pt x="7464" y="3865"/>
                  </a:cubicBezTo>
                  <a:cubicBezTo>
                    <a:pt x="7291" y="3399"/>
                    <a:pt x="6931" y="2328"/>
                    <a:pt x="7433" y="1965"/>
                  </a:cubicBezTo>
                  <a:cubicBezTo>
                    <a:pt x="7703" y="1769"/>
                    <a:pt x="8009" y="1687"/>
                    <a:pt x="8323" y="1687"/>
                  </a:cubicBezTo>
                  <a:cubicBezTo>
                    <a:pt x="9142" y="1687"/>
                    <a:pt x="10021" y="2243"/>
                    <a:pt x="10487" y="2779"/>
                  </a:cubicBezTo>
                  <a:cubicBezTo>
                    <a:pt x="10548" y="2852"/>
                    <a:pt x="10624" y="2882"/>
                    <a:pt x="10701" y="2882"/>
                  </a:cubicBezTo>
                  <a:cubicBezTo>
                    <a:pt x="10926" y="2882"/>
                    <a:pt x="11155" y="2617"/>
                    <a:pt x="11005" y="2380"/>
                  </a:cubicBezTo>
                  <a:cubicBezTo>
                    <a:pt x="10851" y="2140"/>
                    <a:pt x="10636" y="1919"/>
                    <a:pt x="10380" y="1724"/>
                  </a:cubicBezTo>
                  <a:cubicBezTo>
                    <a:pt x="10370" y="1155"/>
                    <a:pt x="10801" y="628"/>
                    <a:pt x="11450" y="628"/>
                  </a:cubicBezTo>
                  <a:close/>
                  <a:moveTo>
                    <a:pt x="2752" y="11610"/>
                  </a:moveTo>
                  <a:cubicBezTo>
                    <a:pt x="2787" y="11902"/>
                    <a:pt x="2844" y="12194"/>
                    <a:pt x="2921" y="12480"/>
                  </a:cubicBezTo>
                  <a:cubicBezTo>
                    <a:pt x="2306" y="12425"/>
                    <a:pt x="1728" y="12240"/>
                    <a:pt x="1195" y="11949"/>
                  </a:cubicBezTo>
                  <a:cubicBezTo>
                    <a:pt x="1712" y="11831"/>
                    <a:pt x="2230" y="11727"/>
                    <a:pt x="2752" y="11610"/>
                  </a:cubicBezTo>
                  <a:close/>
                  <a:moveTo>
                    <a:pt x="3172" y="13228"/>
                  </a:moveTo>
                  <a:cubicBezTo>
                    <a:pt x="3326" y="13613"/>
                    <a:pt x="3505" y="13981"/>
                    <a:pt x="3725" y="14325"/>
                  </a:cubicBezTo>
                  <a:cubicBezTo>
                    <a:pt x="3161" y="14274"/>
                    <a:pt x="2593" y="14237"/>
                    <a:pt x="2029" y="14213"/>
                  </a:cubicBezTo>
                  <a:cubicBezTo>
                    <a:pt x="2378" y="13853"/>
                    <a:pt x="2756" y="13526"/>
                    <a:pt x="3172" y="13228"/>
                  </a:cubicBezTo>
                  <a:close/>
                  <a:moveTo>
                    <a:pt x="25203" y="4137"/>
                  </a:moveTo>
                  <a:lnTo>
                    <a:pt x="25203" y="4137"/>
                  </a:lnTo>
                  <a:cubicBezTo>
                    <a:pt x="24726" y="5638"/>
                    <a:pt x="24127" y="6975"/>
                    <a:pt x="23348" y="8250"/>
                  </a:cubicBezTo>
                  <a:cubicBezTo>
                    <a:pt x="23210" y="8255"/>
                    <a:pt x="23133" y="8398"/>
                    <a:pt x="23181" y="8508"/>
                  </a:cubicBezTo>
                  <a:cubicBezTo>
                    <a:pt x="22757" y="9184"/>
                    <a:pt x="22286" y="9846"/>
                    <a:pt x="21753" y="10506"/>
                  </a:cubicBezTo>
                  <a:cubicBezTo>
                    <a:pt x="21744" y="10522"/>
                    <a:pt x="21739" y="10531"/>
                    <a:pt x="21733" y="10547"/>
                  </a:cubicBezTo>
                  <a:cubicBezTo>
                    <a:pt x="21165" y="9908"/>
                    <a:pt x="20217" y="9534"/>
                    <a:pt x="19427" y="9308"/>
                  </a:cubicBezTo>
                  <a:cubicBezTo>
                    <a:pt x="19392" y="9299"/>
                    <a:pt x="19359" y="9294"/>
                    <a:pt x="19327" y="9294"/>
                  </a:cubicBezTo>
                  <a:cubicBezTo>
                    <a:pt x="18978" y="9294"/>
                    <a:pt x="18863" y="9847"/>
                    <a:pt x="19249" y="9969"/>
                  </a:cubicBezTo>
                  <a:cubicBezTo>
                    <a:pt x="20068" y="10231"/>
                    <a:pt x="21072" y="10487"/>
                    <a:pt x="21451" y="11358"/>
                  </a:cubicBezTo>
                  <a:cubicBezTo>
                    <a:pt x="21815" y="12189"/>
                    <a:pt x="21221" y="12875"/>
                    <a:pt x="20453" y="12875"/>
                  </a:cubicBezTo>
                  <a:cubicBezTo>
                    <a:pt x="20322" y="12875"/>
                    <a:pt x="20186" y="12855"/>
                    <a:pt x="20049" y="12813"/>
                  </a:cubicBezTo>
                  <a:cubicBezTo>
                    <a:pt x="20031" y="12808"/>
                    <a:pt x="20013" y="12806"/>
                    <a:pt x="19996" y="12806"/>
                  </a:cubicBezTo>
                  <a:cubicBezTo>
                    <a:pt x="19942" y="12806"/>
                    <a:pt x="19896" y="12828"/>
                    <a:pt x="19864" y="12860"/>
                  </a:cubicBezTo>
                  <a:cubicBezTo>
                    <a:pt x="19833" y="12860"/>
                    <a:pt x="19809" y="12854"/>
                    <a:pt x="19778" y="12854"/>
                  </a:cubicBezTo>
                  <a:cubicBezTo>
                    <a:pt x="19465" y="12876"/>
                    <a:pt x="19315" y="13295"/>
                    <a:pt x="19613" y="13464"/>
                  </a:cubicBezTo>
                  <a:cubicBezTo>
                    <a:pt x="19991" y="13690"/>
                    <a:pt x="20314" y="13803"/>
                    <a:pt x="20509" y="14243"/>
                  </a:cubicBezTo>
                  <a:cubicBezTo>
                    <a:pt x="20678" y="14631"/>
                    <a:pt x="20688" y="15139"/>
                    <a:pt x="20417" y="15487"/>
                  </a:cubicBezTo>
                  <a:cubicBezTo>
                    <a:pt x="20193" y="15769"/>
                    <a:pt x="19892" y="15887"/>
                    <a:pt x="19581" y="15887"/>
                  </a:cubicBezTo>
                  <a:cubicBezTo>
                    <a:pt x="19041" y="15887"/>
                    <a:pt x="18472" y="15532"/>
                    <a:pt x="18225" y="15066"/>
                  </a:cubicBezTo>
                  <a:cubicBezTo>
                    <a:pt x="18181" y="14986"/>
                    <a:pt x="18111" y="14952"/>
                    <a:pt x="18040" y="14952"/>
                  </a:cubicBezTo>
                  <a:cubicBezTo>
                    <a:pt x="17913" y="14952"/>
                    <a:pt x="17783" y="15060"/>
                    <a:pt x="17790" y="15205"/>
                  </a:cubicBezTo>
                  <a:cubicBezTo>
                    <a:pt x="17757" y="15184"/>
                    <a:pt x="17719" y="15174"/>
                    <a:pt x="17681" y="15174"/>
                  </a:cubicBezTo>
                  <a:cubicBezTo>
                    <a:pt x="17563" y="15174"/>
                    <a:pt x="17447" y="15271"/>
                    <a:pt x="17482" y="15426"/>
                  </a:cubicBezTo>
                  <a:cubicBezTo>
                    <a:pt x="17740" y="16476"/>
                    <a:pt x="17549" y="17605"/>
                    <a:pt x="16447" y="17605"/>
                  </a:cubicBezTo>
                  <a:cubicBezTo>
                    <a:pt x="16318" y="17605"/>
                    <a:pt x="16177" y="17589"/>
                    <a:pt x="16023" y="17557"/>
                  </a:cubicBezTo>
                  <a:cubicBezTo>
                    <a:pt x="15250" y="17398"/>
                    <a:pt x="14630" y="16859"/>
                    <a:pt x="14175" y="16240"/>
                  </a:cubicBezTo>
                  <a:cubicBezTo>
                    <a:pt x="13273" y="15031"/>
                    <a:pt x="13078" y="13499"/>
                    <a:pt x="13462" y="12060"/>
                  </a:cubicBezTo>
                  <a:cubicBezTo>
                    <a:pt x="13511" y="11893"/>
                    <a:pt x="13350" y="11754"/>
                    <a:pt x="13204" y="11754"/>
                  </a:cubicBezTo>
                  <a:cubicBezTo>
                    <a:pt x="13130" y="11754"/>
                    <a:pt x="13060" y="11790"/>
                    <a:pt x="13022" y="11876"/>
                  </a:cubicBezTo>
                  <a:cubicBezTo>
                    <a:pt x="12423" y="13286"/>
                    <a:pt x="12565" y="14945"/>
                    <a:pt x="13324" y="16251"/>
                  </a:cubicBezTo>
                  <a:cubicBezTo>
                    <a:pt x="12341" y="16510"/>
                    <a:pt x="11275" y="16667"/>
                    <a:pt x="10217" y="16667"/>
                  </a:cubicBezTo>
                  <a:cubicBezTo>
                    <a:pt x="7854" y="16667"/>
                    <a:pt x="5532" y="15882"/>
                    <a:pt x="4283" y="13699"/>
                  </a:cubicBezTo>
                  <a:cubicBezTo>
                    <a:pt x="3418" y="12188"/>
                    <a:pt x="3208" y="10114"/>
                    <a:pt x="4073" y="8556"/>
                  </a:cubicBezTo>
                  <a:cubicBezTo>
                    <a:pt x="5158" y="6611"/>
                    <a:pt x="7536" y="6135"/>
                    <a:pt x="9564" y="5965"/>
                  </a:cubicBezTo>
                  <a:cubicBezTo>
                    <a:pt x="14876" y="5520"/>
                    <a:pt x="20214" y="6407"/>
                    <a:pt x="25203" y="4137"/>
                  </a:cubicBezTo>
                  <a:close/>
                  <a:moveTo>
                    <a:pt x="11497" y="1"/>
                  </a:moveTo>
                  <a:cubicBezTo>
                    <a:pt x="11424" y="1"/>
                    <a:pt x="11350" y="5"/>
                    <a:pt x="11274" y="13"/>
                  </a:cubicBezTo>
                  <a:cubicBezTo>
                    <a:pt x="10526" y="89"/>
                    <a:pt x="9953" y="715"/>
                    <a:pt x="9861" y="1391"/>
                  </a:cubicBezTo>
                  <a:cubicBezTo>
                    <a:pt x="9368" y="1132"/>
                    <a:pt x="8800" y="974"/>
                    <a:pt x="8256" y="974"/>
                  </a:cubicBezTo>
                  <a:cubicBezTo>
                    <a:pt x="7670" y="974"/>
                    <a:pt x="7112" y="1157"/>
                    <a:pt x="6706" y="1595"/>
                  </a:cubicBezTo>
                  <a:cubicBezTo>
                    <a:pt x="6163" y="2179"/>
                    <a:pt x="6563" y="3404"/>
                    <a:pt x="6814" y="4048"/>
                  </a:cubicBezTo>
                  <a:cubicBezTo>
                    <a:pt x="7020" y="4587"/>
                    <a:pt x="7347" y="5089"/>
                    <a:pt x="7823" y="5381"/>
                  </a:cubicBezTo>
                  <a:cubicBezTo>
                    <a:pt x="5784" y="5786"/>
                    <a:pt x="3875" y="6702"/>
                    <a:pt x="3065" y="8814"/>
                  </a:cubicBezTo>
                  <a:cubicBezTo>
                    <a:pt x="2798" y="9510"/>
                    <a:pt x="2686" y="10254"/>
                    <a:pt x="2706" y="10991"/>
                  </a:cubicBezTo>
                  <a:cubicBezTo>
                    <a:pt x="1891" y="11058"/>
                    <a:pt x="1077" y="11278"/>
                    <a:pt x="299" y="11509"/>
                  </a:cubicBezTo>
                  <a:cubicBezTo>
                    <a:pt x="6" y="11596"/>
                    <a:pt x="1" y="11944"/>
                    <a:pt x="222" y="12109"/>
                  </a:cubicBezTo>
                  <a:cubicBezTo>
                    <a:pt x="868" y="12585"/>
                    <a:pt x="1554" y="12876"/>
                    <a:pt x="2301" y="13040"/>
                  </a:cubicBezTo>
                  <a:cubicBezTo>
                    <a:pt x="1846" y="13409"/>
                    <a:pt x="1426" y="13819"/>
                    <a:pt x="1063" y="14279"/>
                  </a:cubicBezTo>
                  <a:cubicBezTo>
                    <a:pt x="894" y="14492"/>
                    <a:pt x="979" y="14854"/>
                    <a:pt x="1291" y="14854"/>
                  </a:cubicBezTo>
                  <a:cubicBezTo>
                    <a:pt x="1293" y="14854"/>
                    <a:pt x="1295" y="14854"/>
                    <a:pt x="1297" y="14854"/>
                  </a:cubicBezTo>
                  <a:cubicBezTo>
                    <a:pt x="2169" y="14839"/>
                    <a:pt x="3045" y="14833"/>
                    <a:pt x="3915" y="14761"/>
                  </a:cubicBezTo>
                  <a:cubicBezTo>
                    <a:pt x="3952" y="14761"/>
                    <a:pt x="3983" y="14751"/>
                    <a:pt x="4008" y="14736"/>
                  </a:cubicBezTo>
                  <a:cubicBezTo>
                    <a:pt x="4289" y="15110"/>
                    <a:pt x="4607" y="15458"/>
                    <a:pt x="4961" y="15759"/>
                  </a:cubicBezTo>
                  <a:cubicBezTo>
                    <a:pt x="6350" y="16941"/>
                    <a:pt x="8040" y="17434"/>
                    <a:pt x="9761" y="17434"/>
                  </a:cubicBezTo>
                  <a:cubicBezTo>
                    <a:pt x="11063" y="17434"/>
                    <a:pt x="12383" y="17152"/>
                    <a:pt x="13602" y="16671"/>
                  </a:cubicBezTo>
                  <a:cubicBezTo>
                    <a:pt x="13915" y="17103"/>
                    <a:pt x="14305" y="17482"/>
                    <a:pt x="14760" y="17783"/>
                  </a:cubicBezTo>
                  <a:cubicBezTo>
                    <a:pt x="15237" y="18091"/>
                    <a:pt x="15858" y="18321"/>
                    <a:pt x="16457" y="18321"/>
                  </a:cubicBezTo>
                  <a:cubicBezTo>
                    <a:pt x="16773" y="18321"/>
                    <a:pt x="17083" y="18257"/>
                    <a:pt x="17363" y="18107"/>
                  </a:cubicBezTo>
                  <a:cubicBezTo>
                    <a:pt x="18278" y="17613"/>
                    <a:pt x="18247" y="16615"/>
                    <a:pt x="18007" y="15739"/>
                  </a:cubicBezTo>
                  <a:lnTo>
                    <a:pt x="18007" y="15739"/>
                  </a:lnTo>
                  <a:cubicBezTo>
                    <a:pt x="18345" y="16241"/>
                    <a:pt x="18971" y="16509"/>
                    <a:pt x="19589" y="16509"/>
                  </a:cubicBezTo>
                  <a:cubicBezTo>
                    <a:pt x="20102" y="16509"/>
                    <a:pt x="20611" y="16325"/>
                    <a:pt x="20947" y="15934"/>
                  </a:cubicBezTo>
                  <a:cubicBezTo>
                    <a:pt x="21387" y="15422"/>
                    <a:pt x="21449" y="14689"/>
                    <a:pt x="21224" y="14070"/>
                  </a:cubicBezTo>
                  <a:cubicBezTo>
                    <a:pt x="21136" y="13834"/>
                    <a:pt x="20989" y="13582"/>
                    <a:pt x="20799" y="13367"/>
                  </a:cubicBezTo>
                  <a:cubicBezTo>
                    <a:pt x="21507" y="13291"/>
                    <a:pt x="22156" y="12758"/>
                    <a:pt x="22223" y="11994"/>
                  </a:cubicBezTo>
                  <a:cubicBezTo>
                    <a:pt x="22253" y="11636"/>
                    <a:pt x="22187" y="11323"/>
                    <a:pt x="22059" y="11042"/>
                  </a:cubicBezTo>
                  <a:cubicBezTo>
                    <a:pt x="22109" y="11032"/>
                    <a:pt x="22160" y="11007"/>
                    <a:pt x="22207" y="10961"/>
                  </a:cubicBezTo>
                  <a:cubicBezTo>
                    <a:pt x="22268" y="10899"/>
                    <a:pt x="22325" y="10832"/>
                    <a:pt x="22386" y="10765"/>
                  </a:cubicBezTo>
                  <a:cubicBezTo>
                    <a:pt x="23159" y="11097"/>
                    <a:pt x="24004" y="11385"/>
                    <a:pt x="24860" y="11549"/>
                  </a:cubicBezTo>
                  <a:cubicBezTo>
                    <a:pt x="25055" y="11965"/>
                    <a:pt x="25479" y="12291"/>
                    <a:pt x="25931" y="12363"/>
                  </a:cubicBezTo>
                  <a:cubicBezTo>
                    <a:pt x="25937" y="12364"/>
                    <a:pt x="25944" y="12364"/>
                    <a:pt x="25950" y="12364"/>
                  </a:cubicBezTo>
                  <a:cubicBezTo>
                    <a:pt x="26081" y="12364"/>
                    <a:pt x="26185" y="12181"/>
                    <a:pt x="26038" y="12112"/>
                  </a:cubicBezTo>
                  <a:cubicBezTo>
                    <a:pt x="25829" y="12020"/>
                    <a:pt x="25598" y="11850"/>
                    <a:pt x="25439" y="11641"/>
                  </a:cubicBezTo>
                  <a:lnTo>
                    <a:pt x="25439" y="11641"/>
                  </a:lnTo>
                  <a:cubicBezTo>
                    <a:pt x="25777" y="11683"/>
                    <a:pt x="26114" y="11703"/>
                    <a:pt x="26443" y="11703"/>
                  </a:cubicBezTo>
                  <a:cubicBezTo>
                    <a:pt x="26747" y="11698"/>
                    <a:pt x="26844" y="11196"/>
                    <a:pt x="26520" y="11154"/>
                  </a:cubicBezTo>
                  <a:cubicBezTo>
                    <a:pt x="26096" y="11092"/>
                    <a:pt x="25681" y="11036"/>
                    <a:pt x="25265" y="10974"/>
                  </a:cubicBezTo>
                  <a:cubicBezTo>
                    <a:pt x="25270" y="10950"/>
                    <a:pt x="25270" y="10929"/>
                    <a:pt x="25281" y="10908"/>
                  </a:cubicBezTo>
                  <a:cubicBezTo>
                    <a:pt x="25375" y="10645"/>
                    <a:pt x="25596" y="10525"/>
                    <a:pt x="25827" y="10525"/>
                  </a:cubicBezTo>
                  <a:cubicBezTo>
                    <a:pt x="25974" y="10525"/>
                    <a:pt x="26124" y="10573"/>
                    <a:pt x="26250" y="10663"/>
                  </a:cubicBezTo>
                  <a:cubicBezTo>
                    <a:pt x="26288" y="10690"/>
                    <a:pt x="26329" y="10702"/>
                    <a:pt x="26369" y="10702"/>
                  </a:cubicBezTo>
                  <a:cubicBezTo>
                    <a:pt x="26541" y="10702"/>
                    <a:pt x="26703" y="10487"/>
                    <a:pt x="26587" y="10325"/>
                  </a:cubicBezTo>
                  <a:cubicBezTo>
                    <a:pt x="26414" y="10088"/>
                    <a:pt x="26164" y="9987"/>
                    <a:pt x="25903" y="9987"/>
                  </a:cubicBezTo>
                  <a:cubicBezTo>
                    <a:pt x="25492" y="9987"/>
                    <a:pt x="25058" y="10239"/>
                    <a:pt x="24867" y="10606"/>
                  </a:cubicBezTo>
                  <a:cubicBezTo>
                    <a:pt x="24814" y="10699"/>
                    <a:pt x="24783" y="10796"/>
                    <a:pt x="24763" y="10893"/>
                  </a:cubicBezTo>
                  <a:cubicBezTo>
                    <a:pt x="24067" y="10780"/>
                    <a:pt x="23380" y="10642"/>
                    <a:pt x="22684" y="10448"/>
                  </a:cubicBezTo>
                  <a:cubicBezTo>
                    <a:pt x="23139" y="9945"/>
                    <a:pt x="23554" y="9386"/>
                    <a:pt x="23923" y="8802"/>
                  </a:cubicBezTo>
                  <a:cubicBezTo>
                    <a:pt x="24624" y="8998"/>
                    <a:pt x="25357" y="9120"/>
                    <a:pt x="26084" y="9176"/>
                  </a:cubicBezTo>
                  <a:cubicBezTo>
                    <a:pt x="26221" y="9612"/>
                    <a:pt x="26653" y="9964"/>
                    <a:pt x="27113" y="10041"/>
                  </a:cubicBezTo>
                  <a:cubicBezTo>
                    <a:pt x="27118" y="10042"/>
                    <a:pt x="27123" y="10042"/>
                    <a:pt x="27128" y="10042"/>
                  </a:cubicBezTo>
                  <a:cubicBezTo>
                    <a:pt x="27229" y="10042"/>
                    <a:pt x="27298" y="9905"/>
                    <a:pt x="27191" y="9847"/>
                  </a:cubicBezTo>
                  <a:cubicBezTo>
                    <a:pt x="26965" y="9724"/>
                    <a:pt x="26673" y="9484"/>
                    <a:pt x="26561" y="9202"/>
                  </a:cubicBezTo>
                  <a:lnTo>
                    <a:pt x="26561" y="9202"/>
                  </a:lnTo>
                  <a:cubicBezTo>
                    <a:pt x="26705" y="9207"/>
                    <a:pt x="26848" y="9210"/>
                    <a:pt x="26992" y="9210"/>
                  </a:cubicBezTo>
                  <a:cubicBezTo>
                    <a:pt x="27242" y="9210"/>
                    <a:pt x="27491" y="9201"/>
                    <a:pt x="27739" y="9182"/>
                  </a:cubicBezTo>
                  <a:cubicBezTo>
                    <a:pt x="28141" y="9152"/>
                    <a:pt x="28158" y="8537"/>
                    <a:pt x="27758" y="8537"/>
                  </a:cubicBezTo>
                  <a:cubicBezTo>
                    <a:pt x="27752" y="8537"/>
                    <a:pt x="27745" y="8537"/>
                    <a:pt x="27739" y="8537"/>
                  </a:cubicBezTo>
                  <a:cubicBezTo>
                    <a:pt x="27454" y="8549"/>
                    <a:pt x="27177" y="8555"/>
                    <a:pt x="26900" y="8555"/>
                  </a:cubicBezTo>
                  <a:cubicBezTo>
                    <a:pt x="26837" y="8555"/>
                    <a:pt x="26774" y="8555"/>
                    <a:pt x="26711" y="8554"/>
                  </a:cubicBezTo>
                  <a:cubicBezTo>
                    <a:pt x="26768" y="8507"/>
                    <a:pt x="26834" y="8472"/>
                    <a:pt x="26901" y="8452"/>
                  </a:cubicBezTo>
                  <a:cubicBezTo>
                    <a:pt x="26941" y="8439"/>
                    <a:pt x="26978" y="8434"/>
                    <a:pt x="27014" y="8434"/>
                  </a:cubicBezTo>
                  <a:cubicBezTo>
                    <a:pt x="27133" y="8434"/>
                    <a:pt x="27241" y="8488"/>
                    <a:pt x="27367" y="8488"/>
                  </a:cubicBezTo>
                  <a:cubicBezTo>
                    <a:pt x="27490" y="8484"/>
                    <a:pt x="27582" y="8371"/>
                    <a:pt x="27546" y="8253"/>
                  </a:cubicBezTo>
                  <a:cubicBezTo>
                    <a:pt x="27481" y="8018"/>
                    <a:pt x="27244" y="7928"/>
                    <a:pt x="27015" y="7928"/>
                  </a:cubicBezTo>
                  <a:cubicBezTo>
                    <a:pt x="26955" y="7928"/>
                    <a:pt x="26895" y="7934"/>
                    <a:pt x="26839" y="7946"/>
                  </a:cubicBezTo>
                  <a:cubicBezTo>
                    <a:pt x="26533" y="8013"/>
                    <a:pt x="26262" y="8222"/>
                    <a:pt x="26123" y="8509"/>
                  </a:cubicBezTo>
                  <a:cubicBezTo>
                    <a:pt x="26117" y="8520"/>
                    <a:pt x="26117" y="8529"/>
                    <a:pt x="26112" y="8545"/>
                  </a:cubicBezTo>
                  <a:cubicBezTo>
                    <a:pt x="25467" y="8520"/>
                    <a:pt x="24826" y="8464"/>
                    <a:pt x="24182" y="8372"/>
                  </a:cubicBezTo>
                  <a:cubicBezTo>
                    <a:pt x="25022" y="6927"/>
                    <a:pt x="25590" y="5309"/>
                    <a:pt x="25804" y="3705"/>
                  </a:cubicBezTo>
                  <a:cubicBezTo>
                    <a:pt x="25822" y="3588"/>
                    <a:pt x="25749" y="3522"/>
                    <a:pt x="25657" y="3496"/>
                  </a:cubicBezTo>
                  <a:cubicBezTo>
                    <a:pt x="25581" y="3359"/>
                    <a:pt x="25440" y="3253"/>
                    <a:pt x="25272" y="3253"/>
                  </a:cubicBezTo>
                  <a:cubicBezTo>
                    <a:pt x="25213" y="3253"/>
                    <a:pt x="25151" y="3266"/>
                    <a:pt x="25088" y="3295"/>
                  </a:cubicBezTo>
                  <a:cubicBezTo>
                    <a:pt x="21945" y="4766"/>
                    <a:pt x="18645" y="4939"/>
                    <a:pt x="15310" y="4986"/>
                  </a:cubicBezTo>
                  <a:cubicBezTo>
                    <a:pt x="15906" y="3475"/>
                    <a:pt x="17022" y="1093"/>
                    <a:pt x="15137" y="248"/>
                  </a:cubicBezTo>
                  <a:cubicBezTo>
                    <a:pt x="14914" y="148"/>
                    <a:pt x="14690" y="103"/>
                    <a:pt x="14473" y="103"/>
                  </a:cubicBezTo>
                  <a:cubicBezTo>
                    <a:pt x="13900" y="103"/>
                    <a:pt x="13380" y="419"/>
                    <a:pt x="13082" y="884"/>
                  </a:cubicBezTo>
                  <a:cubicBezTo>
                    <a:pt x="12735" y="365"/>
                    <a:pt x="12187" y="1"/>
                    <a:pt x="11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flipH="1">
              <a:off x="1212150" y="772675"/>
              <a:ext cx="80250" cy="58950"/>
            </a:xfrm>
            <a:custGeom>
              <a:avLst/>
              <a:gdLst/>
              <a:ahLst/>
              <a:cxnLst/>
              <a:rect l="l" t="t" r="r" b="b"/>
              <a:pathLst>
                <a:path w="3210" h="2358" extrusionOk="0">
                  <a:moveTo>
                    <a:pt x="683" y="0"/>
                  </a:moveTo>
                  <a:cubicBezTo>
                    <a:pt x="631" y="0"/>
                    <a:pt x="577" y="23"/>
                    <a:pt x="537" y="76"/>
                  </a:cubicBezTo>
                  <a:cubicBezTo>
                    <a:pt x="0" y="789"/>
                    <a:pt x="327" y="1921"/>
                    <a:pt x="1151" y="2258"/>
                  </a:cubicBezTo>
                  <a:cubicBezTo>
                    <a:pt x="1316" y="2326"/>
                    <a:pt x="1490" y="2358"/>
                    <a:pt x="1663" y="2358"/>
                  </a:cubicBezTo>
                  <a:cubicBezTo>
                    <a:pt x="2398" y="2358"/>
                    <a:pt x="3130" y="1787"/>
                    <a:pt x="3196" y="1029"/>
                  </a:cubicBezTo>
                  <a:cubicBezTo>
                    <a:pt x="3210" y="857"/>
                    <a:pt x="3073" y="767"/>
                    <a:pt x="2933" y="767"/>
                  </a:cubicBezTo>
                  <a:cubicBezTo>
                    <a:pt x="2818" y="767"/>
                    <a:pt x="2700" y="829"/>
                    <a:pt x="2663" y="956"/>
                  </a:cubicBezTo>
                  <a:cubicBezTo>
                    <a:pt x="2525" y="1418"/>
                    <a:pt x="2128" y="1825"/>
                    <a:pt x="1648" y="1825"/>
                  </a:cubicBezTo>
                  <a:cubicBezTo>
                    <a:pt x="1542" y="1825"/>
                    <a:pt x="1433" y="1806"/>
                    <a:pt x="1321" y="1763"/>
                  </a:cubicBezTo>
                  <a:cubicBezTo>
                    <a:pt x="743" y="1532"/>
                    <a:pt x="574" y="768"/>
                    <a:pt x="830" y="246"/>
                  </a:cubicBezTo>
                  <a:cubicBezTo>
                    <a:pt x="899" y="109"/>
                    <a:pt x="796"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9"/>
        <p:cNvGrpSpPr/>
        <p:nvPr/>
      </p:nvGrpSpPr>
      <p:grpSpPr>
        <a:xfrm>
          <a:off x="0" y="0"/>
          <a:ext cx="0" cy="0"/>
          <a:chOff x="0" y="0"/>
          <a:chExt cx="0" cy="0"/>
        </a:xfrm>
      </p:grpSpPr>
      <p:pic>
        <p:nvPicPr>
          <p:cNvPr id="340" name="Google Shape;340;p15"/>
          <p:cNvPicPr preferRelativeResize="0"/>
          <p:nvPr/>
        </p:nvPicPr>
        <p:blipFill>
          <a:blip r:embed="rId2">
            <a:alphaModFix/>
          </a:blip>
          <a:stretch>
            <a:fillRect/>
          </a:stretch>
        </p:blipFill>
        <p:spPr>
          <a:xfrm>
            <a:off x="1" y="0"/>
            <a:ext cx="9144003" cy="5143501"/>
          </a:xfrm>
          <a:prstGeom prst="rect">
            <a:avLst/>
          </a:prstGeom>
          <a:noFill/>
          <a:ln>
            <a:noFill/>
          </a:ln>
        </p:spPr>
      </p:pic>
      <p:sp>
        <p:nvSpPr>
          <p:cNvPr id="341" name="Google Shape;341;p15"/>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5"/>
          <p:cNvSpPr/>
          <p:nvPr/>
        </p:nvSpPr>
        <p:spPr>
          <a:xfrm>
            <a:off x="7423000" y="-43550"/>
            <a:ext cx="1178675" cy="974925"/>
          </a:xfrm>
          <a:custGeom>
            <a:avLst/>
            <a:gdLst/>
            <a:ahLst/>
            <a:cxnLst/>
            <a:rect l="l" t="t" r="r" b="b"/>
            <a:pathLst>
              <a:path w="47147" h="38997" extrusionOk="0">
                <a:moveTo>
                  <a:pt x="41171" y="21764"/>
                </a:moveTo>
                <a:cubicBezTo>
                  <a:pt x="42061" y="22105"/>
                  <a:pt x="42986" y="22344"/>
                  <a:pt x="43932" y="22464"/>
                </a:cubicBezTo>
                <a:cubicBezTo>
                  <a:pt x="44000" y="22471"/>
                  <a:pt x="44093" y="22483"/>
                  <a:pt x="44202" y="22483"/>
                </a:cubicBezTo>
                <a:cubicBezTo>
                  <a:pt x="44348" y="22483"/>
                  <a:pt x="44519" y="22462"/>
                  <a:pt x="44691" y="22385"/>
                </a:cubicBezTo>
                <a:cubicBezTo>
                  <a:pt x="44889" y="22294"/>
                  <a:pt x="45052" y="22149"/>
                  <a:pt x="45184" y="21943"/>
                </a:cubicBezTo>
                <a:cubicBezTo>
                  <a:pt x="45596" y="23699"/>
                  <a:pt x="45576" y="24170"/>
                  <a:pt x="45562" y="24268"/>
                </a:cubicBezTo>
                <a:cubicBezTo>
                  <a:pt x="45559" y="24274"/>
                  <a:pt x="45555" y="24281"/>
                  <a:pt x="45552" y="24287"/>
                </a:cubicBezTo>
                <a:cubicBezTo>
                  <a:pt x="45523" y="24283"/>
                  <a:pt x="45494" y="24279"/>
                  <a:pt x="45479" y="24278"/>
                </a:cubicBezTo>
                <a:cubicBezTo>
                  <a:pt x="44736" y="24185"/>
                  <a:pt x="43803" y="23774"/>
                  <a:pt x="42980" y="23411"/>
                </a:cubicBezTo>
                <a:cubicBezTo>
                  <a:pt x="42813" y="23337"/>
                  <a:pt x="42655" y="23268"/>
                  <a:pt x="42501" y="23203"/>
                </a:cubicBezTo>
                <a:cubicBezTo>
                  <a:pt x="42398" y="22993"/>
                  <a:pt x="42185" y="22854"/>
                  <a:pt x="41945" y="22854"/>
                </a:cubicBezTo>
                <a:cubicBezTo>
                  <a:pt x="41917" y="22854"/>
                  <a:pt x="41888" y="22856"/>
                  <a:pt x="41860" y="22860"/>
                </a:cubicBezTo>
                <a:cubicBezTo>
                  <a:pt x="41520" y="22909"/>
                  <a:pt x="41284" y="23223"/>
                  <a:pt x="41332" y="23562"/>
                </a:cubicBezTo>
                <a:cubicBezTo>
                  <a:pt x="41773" y="26682"/>
                  <a:pt x="41039" y="29440"/>
                  <a:pt x="39152" y="31756"/>
                </a:cubicBezTo>
                <a:cubicBezTo>
                  <a:pt x="36441" y="35080"/>
                  <a:pt x="31271" y="37364"/>
                  <a:pt x="25660" y="37717"/>
                </a:cubicBezTo>
                <a:cubicBezTo>
                  <a:pt x="25257" y="37742"/>
                  <a:pt x="24855" y="37754"/>
                  <a:pt x="24453" y="37754"/>
                </a:cubicBezTo>
                <a:cubicBezTo>
                  <a:pt x="15957" y="37754"/>
                  <a:pt x="7647" y="32209"/>
                  <a:pt x="3933" y="23922"/>
                </a:cubicBezTo>
                <a:cubicBezTo>
                  <a:pt x="3871" y="23784"/>
                  <a:pt x="3807" y="23624"/>
                  <a:pt x="3741" y="23452"/>
                </a:cubicBezTo>
                <a:lnTo>
                  <a:pt x="3741" y="23452"/>
                </a:lnTo>
                <a:cubicBezTo>
                  <a:pt x="7951" y="30482"/>
                  <a:pt x="15259" y="34755"/>
                  <a:pt x="23249" y="34755"/>
                </a:cubicBezTo>
                <a:cubicBezTo>
                  <a:pt x="23250" y="34755"/>
                  <a:pt x="23252" y="34755"/>
                  <a:pt x="23254" y="34755"/>
                </a:cubicBezTo>
                <a:cubicBezTo>
                  <a:pt x="23722" y="34755"/>
                  <a:pt x="24192" y="34742"/>
                  <a:pt x="24664" y="34711"/>
                </a:cubicBezTo>
                <a:cubicBezTo>
                  <a:pt x="30536" y="34343"/>
                  <a:pt x="35748" y="32029"/>
                  <a:pt x="38608" y="28521"/>
                </a:cubicBezTo>
                <a:cubicBezTo>
                  <a:pt x="40210" y="26556"/>
                  <a:pt x="41067" y="24290"/>
                  <a:pt x="41171" y="21764"/>
                </a:cubicBezTo>
                <a:close/>
                <a:moveTo>
                  <a:pt x="7479" y="1"/>
                </a:moveTo>
                <a:cubicBezTo>
                  <a:pt x="7371" y="1"/>
                  <a:pt x="7262" y="29"/>
                  <a:pt x="7163" y="88"/>
                </a:cubicBezTo>
                <a:cubicBezTo>
                  <a:pt x="1723" y="3301"/>
                  <a:pt x="1" y="8811"/>
                  <a:pt x="572" y="14254"/>
                </a:cubicBezTo>
                <a:cubicBezTo>
                  <a:pt x="488" y="14373"/>
                  <a:pt x="444" y="14521"/>
                  <a:pt x="461" y="14678"/>
                </a:cubicBezTo>
                <a:cubicBezTo>
                  <a:pt x="687" y="16740"/>
                  <a:pt x="1828" y="22275"/>
                  <a:pt x="2795" y="24431"/>
                </a:cubicBezTo>
                <a:cubicBezTo>
                  <a:pt x="6708" y="33158"/>
                  <a:pt x="15479" y="38997"/>
                  <a:pt x="24451" y="38997"/>
                </a:cubicBezTo>
                <a:cubicBezTo>
                  <a:pt x="24878" y="38997"/>
                  <a:pt x="25306" y="38983"/>
                  <a:pt x="25733" y="38956"/>
                </a:cubicBezTo>
                <a:cubicBezTo>
                  <a:pt x="31679" y="38584"/>
                  <a:pt x="37188" y="36125"/>
                  <a:pt x="40110" y="32541"/>
                </a:cubicBezTo>
                <a:cubicBezTo>
                  <a:pt x="41969" y="30260"/>
                  <a:pt x="42829" y="27605"/>
                  <a:pt x="42677" y="24636"/>
                </a:cubicBezTo>
                <a:lnTo>
                  <a:pt x="42677" y="24636"/>
                </a:lnTo>
                <a:cubicBezTo>
                  <a:pt x="43526" y="25010"/>
                  <a:pt x="44465" y="25404"/>
                  <a:pt x="45321" y="25510"/>
                </a:cubicBezTo>
                <a:cubicBezTo>
                  <a:pt x="45390" y="25520"/>
                  <a:pt x="45484" y="25531"/>
                  <a:pt x="45593" y="25531"/>
                </a:cubicBezTo>
                <a:cubicBezTo>
                  <a:pt x="45738" y="25531"/>
                  <a:pt x="45909" y="25510"/>
                  <a:pt x="46080" y="25433"/>
                </a:cubicBezTo>
                <a:cubicBezTo>
                  <a:pt x="46349" y="25311"/>
                  <a:pt x="46553" y="25089"/>
                  <a:pt x="46703" y="24751"/>
                </a:cubicBezTo>
                <a:cubicBezTo>
                  <a:pt x="46850" y="24431"/>
                  <a:pt x="47147" y="23765"/>
                  <a:pt x="45111" y="17044"/>
                </a:cubicBezTo>
                <a:lnTo>
                  <a:pt x="45080" y="16939"/>
                </a:lnTo>
                <a:cubicBezTo>
                  <a:pt x="45023" y="16752"/>
                  <a:pt x="44887" y="16615"/>
                  <a:pt x="44721" y="16547"/>
                </a:cubicBezTo>
                <a:cubicBezTo>
                  <a:pt x="44112" y="14531"/>
                  <a:pt x="43359" y="12557"/>
                  <a:pt x="42472" y="10653"/>
                </a:cubicBezTo>
                <a:cubicBezTo>
                  <a:pt x="42073" y="9798"/>
                  <a:pt x="41401" y="8649"/>
                  <a:pt x="40181" y="8552"/>
                </a:cubicBezTo>
                <a:cubicBezTo>
                  <a:pt x="40126" y="8547"/>
                  <a:pt x="40072" y="8545"/>
                  <a:pt x="40018" y="8545"/>
                </a:cubicBezTo>
                <a:cubicBezTo>
                  <a:pt x="39458" y="8545"/>
                  <a:pt x="38963" y="8783"/>
                  <a:pt x="38502" y="9029"/>
                </a:cubicBezTo>
                <a:cubicBezTo>
                  <a:pt x="35906" y="10416"/>
                  <a:pt x="33442" y="12073"/>
                  <a:pt x="31179" y="13954"/>
                </a:cubicBezTo>
                <a:cubicBezTo>
                  <a:pt x="30866" y="14215"/>
                  <a:pt x="30132" y="14827"/>
                  <a:pt x="30213" y="15703"/>
                </a:cubicBezTo>
                <a:cubicBezTo>
                  <a:pt x="30266" y="16280"/>
                  <a:pt x="30648" y="16688"/>
                  <a:pt x="30975" y="16980"/>
                </a:cubicBezTo>
                <a:cubicBezTo>
                  <a:pt x="31819" y="17731"/>
                  <a:pt x="32833" y="18306"/>
                  <a:pt x="33912" y="18643"/>
                </a:cubicBezTo>
                <a:cubicBezTo>
                  <a:pt x="33754" y="22387"/>
                  <a:pt x="30745" y="25006"/>
                  <a:pt x="27734" y="26270"/>
                </a:cubicBezTo>
                <a:cubicBezTo>
                  <a:pt x="26054" y="26975"/>
                  <a:pt x="24399" y="27283"/>
                  <a:pt x="22806" y="27283"/>
                </a:cubicBezTo>
                <a:cubicBezTo>
                  <a:pt x="18148" y="27283"/>
                  <a:pt x="14015" y="24651"/>
                  <a:pt x="11323" y="21627"/>
                </a:cubicBezTo>
                <a:cubicBezTo>
                  <a:pt x="7159" y="16946"/>
                  <a:pt x="4358" y="8931"/>
                  <a:pt x="8051" y="2395"/>
                </a:cubicBezTo>
                <a:cubicBezTo>
                  <a:pt x="8220" y="2096"/>
                  <a:pt x="8113" y="1718"/>
                  <a:pt x="7815" y="1549"/>
                </a:cubicBezTo>
                <a:cubicBezTo>
                  <a:pt x="7719" y="1495"/>
                  <a:pt x="7614" y="1469"/>
                  <a:pt x="7511" y="1469"/>
                </a:cubicBezTo>
                <a:cubicBezTo>
                  <a:pt x="7294" y="1469"/>
                  <a:pt x="7084" y="1583"/>
                  <a:pt x="6970" y="1785"/>
                </a:cubicBezTo>
                <a:cubicBezTo>
                  <a:pt x="5193" y="4930"/>
                  <a:pt x="4654" y="8652"/>
                  <a:pt x="5415" y="12547"/>
                </a:cubicBezTo>
                <a:cubicBezTo>
                  <a:pt x="6110" y="16107"/>
                  <a:pt x="7879" y="19626"/>
                  <a:pt x="10396" y="22454"/>
                </a:cubicBezTo>
                <a:cubicBezTo>
                  <a:pt x="13915" y="26409"/>
                  <a:pt x="18362" y="28517"/>
                  <a:pt x="22793" y="28517"/>
                </a:cubicBezTo>
                <a:cubicBezTo>
                  <a:pt x="24626" y="28517"/>
                  <a:pt x="26456" y="28156"/>
                  <a:pt x="28216" y="27417"/>
                </a:cubicBezTo>
                <a:cubicBezTo>
                  <a:pt x="32012" y="25822"/>
                  <a:pt x="35808" y="22269"/>
                  <a:pt x="35074" y="17081"/>
                </a:cubicBezTo>
                <a:cubicBezTo>
                  <a:pt x="35030" y="16771"/>
                  <a:pt x="34766" y="16547"/>
                  <a:pt x="34462" y="16547"/>
                </a:cubicBezTo>
                <a:cubicBezTo>
                  <a:pt x="34433" y="16547"/>
                  <a:pt x="34403" y="16549"/>
                  <a:pt x="34374" y="16553"/>
                </a:cubicBezTo>
                <a:cubicBezTo>
                  <a:pt x="34034" y="16602"/>
                  <a:pt x="33797" y="16917"/>
                  <a:pt x="33846" y="17255"/>
                </a:cubicBezTo>
                <a:cubicBezTo>
                  <a:pt x="33848" y="17273"/>
                  <a:pt x="33850" y="17290"/>
                  <a:pt x="33851" y="17305"/>
                </a:cubicBezTo>
                <a:cubicBezTo>
                  <a:pt x="33102" y="17013"/>
                  <a:pt x="32401" y="16587"/>
                  <a:pt x="31803" y="16053"/>
                </a:cubicBezTo>
                <a:cubicBezTo>
                  <a:pt x="31719" y="15978"/>
                  <a:pt x="31464" y="15752"/>
                  <a:pt x="31450" y="15588"/>
                </a:cubicBezTo>
                <a:cubicBezTo>
                  <a:pt x="31429" y="15362"/>
                  <a:pt x="31839" y="15022"/>
                  <a:pt x="31974" y="14908"/>
                </a:cubicBezTo>
                <a:cubicBezTo>
                  <a:pt x="34172" y="13080"/>
                  <a:pt x="36565" y="11471"/>
                  <a:pt x="39087" y="10124"/>
                </a:cubicBezTo>
                <a:cubicBezTo>
                  <a:pt x="39419" y="9947"/>
                  <a:pt x="39738" y="9786"/>
                  <a:pt x="40021" y="9786"/>
                </a:cubicBezTo>
                <a:cubicBezTo>
                  <a:pt x="40041" y="9786"/>
                  <a:pt x="40061" y="9787"/>
                  <a:pt x="40081" y="9789"/>
                </a:cubicBezTo>
                <a:cubicBezTo>
                  <a:pt x="40519" y="9824"/>
                  <a:pt x="40919" y="10265"/>
                  <a:pt x="41344" y="11177"/>
                </a:cubicBezTo>
                <a:cubicBezTo>
                  <a:pt x="42512" y="13683"/>
                  <a:pt x="43443" y="16315"/>
                  <a:pt x="44109" y="18999"/>
                </a:cubicBezTo>
                <a:cubicBezTo>
                  <a:pt x="44290" y="19731"/>
                  <a:pt x="44460" y="20563"/>
                  <a:pt x="44177" y="21196"/>
                </a:cubicBezTo>
                <a:cubicBezTo>
                  <a:pt x="44170" y="21213"/>
                  <a:pt x="44162" y="21228"/>
                  <a:pt x="44156" y="21239"/>
                </a:cubicBezTo>
                <a:cubicBezTo>
                  <a:pt x="44128" y="21236"/>
                  <a:pt x="44097" y="21233"/>
                  <a:pt x="44083" y="21231"/>
                </a:cubicBezTo>
                <a:cubicBezTo>
                  <a:pt x="43120" y="21110"/>
                  <a:pt x="42179" y="20858"/>
                  <a:pt x="41285" y="20480"/>
                </a:cubicBezTo>
                <a:cubicBezTo>
                  <a:pt x="41243" y="20461"/>
                  <a:pt x="41200" y="20449"/>
                  <a:pt x="41156" y="20442"/>
                </a:cubicBezTo>
                <a:cubicBezTo>
                  <a:pt x="41133" y="20049"/>
                  <a:pt x="41095" y="19649"/>
                  <a:pt x="41038" y="19244"/>
                </a:cubicBezTo>
                <a:cubicBezTo>
                  <a:pt x="40994" y="18935"/>
                  <a:pt x="40730" y="18710"/>
                  <a:pt x="40425" y="18710"/>
                </a:cubicBezTo>
                <a:cubicBezTo>
                  <a:pt x="40396" y="18710"/>
                  <a:pt x="40366" y="18712"/>
                  <a:pt x="40337" y="18716"/>
                </a:cubicBezTo>
                <a:cubicBezTo>
                  <a:pt x="39997" y="18766"/>
                  <a:pt x="39760" y="19080"/>
                  <a:pt x="39809" y="19418"/>
                </a:cubicBezTo>
                <a:cubicBezTo>
                  <a:pt x="40262" y="22621"/>
                  <a:pt x="39532" y="25419"/>
                  <a:pt x="37643" y="27738"/>
                </a:cubicBezTo>
                <a:cubicBezTo>
                  <a:pt x="34998" y="30983"/>
                  <a:pt x="30116" y="33126"/>
                  <a:pt x="24585" y="33474"/>
                </a:cubicBezTo>
                <a:cubicBezTo>
                  <a:pt x="24139" y="33502"/>
                  <a:pt x="23694" y="33516"/>
                  <a:pt x="23252" y="33516"/>
                </a:cubicBezTo>
                <a:cubicBezTo>
                  <a:pt x="14798" y="33516"/>
                  <a:pt x="7144" y="28448"/>
                  <a:pt x="3500" y="20319"/>
                </a:cubicBezTo>
                <a:cubicBezTo>
                  <a:pt x="567" y="13777"/>
                  <a:pt x="758" y="5316"/>
                  <a:pt x="7795" y="1158"/>
                </a:cubicBezTo>
                <a:cubicBezTo>
                  <a:pt x="8091" y="984"/>
                  <a:pt x="8188" y="602"/>
                  <a:pt x="8014" y="307"/>
                </a:cubicBezTo>
                <a:cubicBezTo>
                  <a:pt x="7898" y="111"/>
                  <a:pt x="7691" y="1"/>
                  <a:pt x="7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61" r:id="rId7"/>
    <p:sldLayoutId id="2147483675" r:id="rId8"/>
    <p:sldLayoutId id="2147483676" r:id="rId9"/>
    <p:sldLayoutId id="214748367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fZxUK9U3h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SPe9QDg4dI&amp;ab_channel=Massari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6"/>
          <p:cNvSpPr/>
          <p:nvPr/>
        </p:nvSpPr>
        <p:spPr>
          <a:xfrm>
            <a:off x="2766450" y="2810450"/>
            <a:ext cx="3611100" cy="5808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3"/>
                </a:solidFill>
              </a:rPr>
              <a:t>W</a:t>
            </a:r>
            <a:r>
              <a:rPr lang="en" dirty="0">
                <a:solidFill>
                  <a:schemeClr val="accent3"/>
                </a:solidFill>
              </a:rPr>
              <a:t>eek 19</a:t>
            </a:r>
            <a:br>
              <a:rPr lang="en" dirty="0">
                <a:solidFill>
                  <a:schemeClr val="accent3"/>
                </a:solidFill>
              </a:rPr>
            </a:br>
            <a:r>
              <a:rPr lang="en" dirty="0">
                <a:solidFill>
                  <a:schemeClr val="accent3"/>
                </a:solidFill>
              </a:rPr>
              <a:t>4</a:t>
            </a:r>
            <a:r>
              <a:rPr lang="en" baseline="30000" dirty="0">
                <a:solidFill>
                  <a:schemeClr val="accent3"/>
                </a:solidFill>
              </a:rPr>
              <a:t>th</a:t>
            </a:r>
            <a:r>
              <a:rPr lang="en" dirty="0">
                <a:solidFill>
                  <a:schemeClr val="accent3"/>
                </a:solidFill>
              </a:rPr>
              <a:t> grade</a:t>
            </a:r>
            <a:endParaRPr dirty="0">
              <a:solidFill>
                <a:schemeClr val="accent1"/>
              </a:solidFill>
            </a:endParaRPr>
          </a:p>
        </p:txBody>
      </p:sp>
      <p:sp>
        <p:nvSpPr>
          <p:cNvPr id="659" name="Google Shape;659;p36"/>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err="1"/>
              <a:t>Technology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63F29EC-787A-4710-8C13-111ED740AED9}"/>
              </a:ext>
            </a:extLst>
          </p:cNvPr>
          <p:cNvSpPr>
            <a:spLocks noGrp="1"/>
          </p:cNvSpPr>
          <p:nvPr>
            <p:ph type="subTitle" idx="1"/>
          </p:nvPr>
        </p:nvSpPr>
        <p:spPr>
          <a:xfrm>
            <a:off x="2729700" y="2253685"/>
            <a:ext cx="3684600" cy="1452300"/>
          </a:xfrm>
        </p:spPr>
        <p:txBody>
          <a:bodyPr/>
          <a:lstStyle/>
          <a:p>
            <a:r>
              <a:rPr lang="en-US" sz="1800" dirty="0"/>
              <a:t>Malware, short for malicious software, is a blanket term for viruses, worms, trojans and other harmful computer programs hackers use to wreak destruction and gain access to sensitive information.</a:t>
            </a:r>
          </a:p>
        </p:txBody>
      </p:sp>
      <p:sp>
        <p:nvSpPr>
          <p:cNvPr id="3" name="Título 2">
            <a:extLst>
              <a:ext uri="{FF2B5EF4-FFF2-40B4-BE49-F238E27FC236}">
                <a16:creationId xmlns:a16="http://schemas.microsoft.com/office/drawing/2014/main" id="{6259EF6D-59E2-4580-8C28-259F3870B233}"/>
              </a:ext>
            </a:extLst>
          </p:cNvPr>
          <p:cNvSpPr>
            <a:spLocks noGrp="1"/>
          </p:cNvSpPr>
          <p:nvPr>
            <p:ph type="title"/>
          </p:nvPr>
        </p:nvSpPr>
        <p:spPr>
          <a:xfrm>
            <a:off x="2615609" y="1256738"/>
            <a:ext cx="3882391" cy="705300"/>
          </a:xfrm>
        </p:spPr>
        <p:txBody>
          <a:bodyPr/>
          <a:lstStyle/>
          <a:p>
            <a:r>
              <a:rPr lang="es-CO" sz="3200" dirty="0" err="1">
                <a:solidFill>
                  <a:srgbClr val="FF0000"/>
                </a:solidFill>
              </a:rPr>
              <a:t>What</a:t>
            </a:r>
            <a:r>
              <a:rPr lang="es-CO" sz="3200" dirty="0">
                <a:solidFill>
                  <a:srgbClr val="FF0000"/>
                </a:solidFill>
              </a:rPr>
              <a:t> </a:t>
            </a:r>
            <a:r>
              <a:rPr lang="es-CO" sz="3200" dirty="0" err="1">
                <a:solidFill>
                  <a:srgbClr val="FF0000"/>
                </a:solidFill>
              </a:rPr>
              <a:t>is</a:t>
            </a:r>
            <a:r>
              <a:rPr lang="es-CO" sz="3200" dirty="0">
                <a:solidFill>
                  <a:srgbClr val="FF0000"/>
                </a:solidFill>
              </a:rPr>
              <a:t> malware?</a:t>
            </a:r>
            <a:endParaRPr lang="en-US" sz="3200" dirty="0">
              <a:solidFill>
                <a:srgbClr val="FF0000"/>
              </a:solidFill>
            </a:endParaRPr>
          </a:p>
        </p:txBody>
      </p:sp>
    </p:spTree>
    <p:extLst>
      <p:ext uri="{BB962C8B-B14F-4D97-AF65-F5344CB8AC3E}">
        <p14:creationId xmlns:p14="http://schemas.microsoft.com/office/powerpoint/2010/main" val="422194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1"/>
          <p:cNvSpPr txBox="1">
            <a:spLocks noGrp="1"/>
          </p:cNvSpPr>
          <p:nvPr>
            <p:ph type="title"/>
          </p:nvPr>
        </p:nvSpPr>
        <p:spPr>
          <a:xfrm>
            <a:off x="2577642" y="0"/>
            <a:ext cx="3988716" cy="92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0000"/>
                </a:solidFill>
              </a:rPr>
              <a:t>Malware</a:t>
            </a:r>
            <a:endParaRPr sz="2800" dirty="0">
              <a:solidFill>
                <a:srgbClr val="FF0000"/>
              </a:solidFill>
            </a:endParaRPr>
          </a:p>
        </p:txBody>
      </p:sp>
      <p:sp>
        <p:nvSpPr>
          <p:cNvPr id="791" name="Google Shape;791;p41"/>
          <p:cNvSpPr txBox="1">
            <a:spLocks noGrp="1"/>
          </p:cNvSpPr>
          <p:nvPr>
            <p:ph type="subTitle" idx="1"/>
          </p:nvPr>
        </p:nvSpPr>
        <p:spPr>
          <a:xfrm>
            <a:off x="651566" y="4079586"/>
            <a:ext cx="7517218" cy="84080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800" dirty="0">
                <a:hlinkClick r:id="rId3"/>
              </a:rPr>
              <a:t>https://youtu.be/AfZxUK9U3hE</a:t>
            </a:r>
            <a:r>
              <a:rPr lang="en-US" sz="1800" dirty="0"/>
              <a:t> </a:t>
            </a:r>
            <a:endParaRPr sz="1800" dirty="0"/>
          </a:p>
        </p:txBody>
      </p:sp>
      <p:cxnSp>
        <p:nvCxnSpPr>
          <p:cNvPr id="792" name="Google Shape;792;p41"/>
          <p:cNvCxnSpPr/>
          <p:nvPr/>
        </p:nvCxnSpPr>
        <p:spPr>
          <a:xfrm>
            <a:off x="4410175" y="2271250"/>
            <a:ext cx="323700" cy="0"/>
          </a:xfrm>
          <a:prstGeom prst="straightConnector1">
            <a:avLst/>
          </a:prstGeom>
          <a:noFill/>
          <a:ln w="19050" cap="rnd" cmpd="sng">
            <a:solidFill>
              <a:schemeClr val="dk1"/>
            </a:solidFill>
            <a:prstDash val="lgDash"/>
            <a:round/>
            <a:headEnd type="none" w="med" len="med"/>
            <a:tailEnd type="none" w="med" len="med"/>
          </a:ln>
        </p:spPr>
      </p:cxnSp>
      <p:pic>
        <p:nvPicPr>
          <p:cNvPr id="3" name="Imagen 2">
            <a:extLst>
              <a:ext uri="{FF2B5EF4-FFF2-40B4-BE49-F238E27FC236}">
                <a16:creationId xmlns:a16="http://schemas.microsoft.com/office/drawing/2014/main" id="{32DE5CC9-4DCB-4F96-B9B3-7225271D2D69}"/>
              </a:ext>
            </a:extLst>
          </p:cNvPr>
          <p:cNvPicPr>
            <a:picLocks noChangeAspect="1"/>
          </p:cNvPicPr>
          <p:nvPr/>
        </p:nvPicPr>
        <p:blipFill rotWithShape="1">
          <a:blip r:embed="rId4"/>
          <a:srcRect l="8954" t="25208" r="40115" b="33635"/>
          <a:stretch/>
        </p:blipFill>
        <p:spPr>
          <a:xfrm>
            <a:off x="813391" y="664227"/>
            <a:ext cx="7517217" cy="3415359"/>
          </a:xfrm>
          <a:prstGeom prst="rect">
            <a:avLst/>
          </a:prstGeom>
        </p:spPr>
      </p:pic>
    </p:spTree>
    <p:extLst>
      <p:ext uri="{BB962C8B-B14F-4D97-AF65-F5344CB8AC3E}">
        <p14:creationId xmlns:p14="http://schemas.microsoft.com/office/powerpoint/2010/main" val="209676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2"/>
          <p:cNvSpPr/>
          <p:nvPr/>
        </p:nvSpPr>
        <p:spPr>
          <a:xfrm>
            <a:off x="5467600" y="3291525"/>
            <a:ext cx="2160900" cy="432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txBox="1">
            <a:spLocks noGrp="1"/>
          </p:cNvSpPr>
          <p:nvPr>
            <p:ph type="title"/>
          </p:nvPr>
        </p:nvSpPr>
        <p:spPr>
          <a:xfrm>
            <a:off x="1307805" y="431367"/>
            <a:ext cx="6783448"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600" dirty="0" err="1">
                <a:solidFill>
                  <a:srgbClr val="FF0000"/>
                </a:solidFill>
              </a:rPr>
              <a:t>Practice</a:t>
            </a:r>
            <a:endParaRPr dirty="0">
              <a:solidFill>
                <a:srgbClr val="FF0000"/>
              </a:solidFill>
            </a:endParaRPr>
          </a:p>
        </p:txBody>
      </p:sp>
      <p:sp>
        <p:nvSpPr>
          <p:cNvPr id="799" name="Google Shape;799;p42"/>
          <p:cNvSpPr txBox="1">
            <a:spLocks noGrp="1"/>
          </p:cNvSpPr>
          <p:nvPr>
            <p:ph type="subTitle" idx="1"/>
          </p:nvPr>
        </p:nvSpPr>
        <p:spPr>
          <a:xfrm>
            <a:off x="4295553" y="1945275"/>
            <a:ext cx="4489946" cy="156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t>Create an infographic about hardware failures and malware using MS Word</a:t>
            </a:r>
            <a:endParaRPr dirty="0"/>
          </a:p>
        </p:txBody>
      </p:sp>
      <p:cxnSp>
        <p:nvCxnSpPr>
          <p:cNvPr id="800" name="Google Shape;800;p42"/>
          <p:cNvCxnSpPr/>
          <p:nvPr/>
        </p:nvCxnSpPr>
        <p:spPr>
          <a:xfrm>
            <a:off x="6386275" y="3028625"/>
            <a:ext cx="323700" cy="0"/>
          </a:xfrm>
          <a:prstGeom prst="straightConnector1">
            <a:avLst/>
          </a:prstGeom>
          <a:noFill/>
          <a:ln w="19050" cap="rnd" cmpd="sng">
            <a:solidFill>
              <a:schemeClr val="dk1"/>
            </a:solidFill>
            <a:prstDash val="lgDash"/>
            <a:round/>
            <a:headEnd type="none" w="med" len="med"/>
            <a:tailEnd type="none" w="med" len="med"/>
          </a:ln>
        </p:spPr>
      </p:cxnSp>
      <p:sp>
        <p:nvSpPr>
          <p:cNvPr id="7" name="CuadroTexto 6">
            <a:extLst>
              <a:ext uri="{FF2B5EF4-FFF2-40B4-BE49-F238E27FC236}">
                <a16:creationId xmlns:a16="http://schemas.microsoft.com/office/drawing/2014/main" id="{40383321-0CBE-43FD-9AFF-C519560E9713}"/>
              </a:ext>
            </a:extLst>
          </p:cNvPr>
          <p:cNvSpPr txBox="1"/>
          <p:nvPr/>
        </p:nvSpPr>
        <p:spPr>
          <a:xfrm>
            <a:off x="2357709" y="4188913"/>
            <a:ext cx="4683640" cy="523220"/>
          </a:xfrm>
          <a:prstGeom prst="rect">
            <a:avLst/>
          </a:prstGeom>
          <a:noFill/>
        </p:spPr>
        <p:txBody>
          <a:bodyPr wrap="square">
            <a:spAutoFit/>
          </a:bodyPr>
          <a:lstStyle/>
          <a:p>
            <a:r>
              <a:rPr lang="es-CO" dirty="0">
                <a:hlinkClick r:id="rId3"/>
              </a:rPr>
              <a:t>https://www.youtube.com/watch?v=zSPe9QDg4dI&amp;ab_channel=Massarik</a:t>
            </a:r>
            <a:r>
              <a:rPr lang="es-CO"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8"/>
          <p:cNvSpPr txBox="1">
            <a:spLocks noGrp="1"/>
          </p:cNvSpPr>
          <p:nvPr>
            <p:ph type="title"/>
          </p:nvPr>
        </p:nvSpPr>
        <p:spPr>
          <a:xfrm>
            <a:off x="620490" y="3638905"/>
            <a:ext cx="1996209"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Greetings and brainstorming</a:t>
            </a:r>
            <a:endParaRPr dirty="0">
              <a:solidFill>
                <a:schemeClr val="accent3"/>
              </a:solidFill>
            </a:endParaRPr>
          </a:p>
        </p:txBody>
      </p:sp>
      <p:sp>
        <p:nvSpPr>
          <p:cNvPr id="671" name="Google Shape;671;p38"/>
          <p:cNvSpPr txBox="1">
            <a:spLocks noGrp="1"/>
          </p:cNvSpPr>
          <p:nvPr>
            <p:ph type="title" idx="2"/>
          </p:nvPr>
        </p:nvSpPr>
        <p:spPr>
          <a:xfrm>
            <a:off x="11438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73" name="Google Shape;673;p38"/>
          <p:cNvSpPr txBox="1">
            <a:spLocks noGrp="1"/>
          </p:cNvSpPr>
          <p:nvPr>
            <p:ph type="title" idx="3"/>
          </p:nvPr>
        </p:nvSpPr>
        <p:spPr>
          <a:xfrm>
            <a:off x="2643152" y="3685086"/>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Topic: physical failures and </a:t>
            </a:r>
            <a:br>
              <a:rPr lang="en" dirty="0"/>
            </a:br>
            <a:r>
              <a:rPr lang="en" dirty="0"/>
              <a:t>virus- </a:t>
            </a:r>
            <a:endParaRPr dirty="0">
              <a:solidFill>
                <a:schemeClr val="accent3"/>
              </a:solidFill>
            </a:endParaRPr>
          </a:p>
        </p:txBody>
      </p:sp>
      <p:sp>
        <p:nvSpPr>
          <p:cNvPr id="674" name="Google Shape;674;p38"/>
          <p:cNvSpPr txBox="1">
            <a:spLocks noGrp="1"/>
          </p:cNvSpPr>
          <p:nvPr>
            <p:ph type="title" idx="4"/>
          </p:nvPr>
        </p:nvSpPr>
        <p:spPr>
          <a:xfrm>
            <a:off x="30897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6" name="Google Shape;676;p38"/>
          <p:cNvSpPr txBox="1">
            <a:spLocks noGrp="1"/>
          </p:cNvSpPr>
          <p:nvPr>
            <p:ph type="title" idx="6"/>
          </p:nvPr>
        </p:nvSpPr>
        <p:spPr>
          <a:xfrm>
            <a:off x="4677283" y="3783450"/>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Practice:</a:t>
            </a:r>
            <a:br>
              <a:rPr lang="en" dirty="0"/>
            </a:br>
            <a:r>
              <a:rPr lang="en" dirty="0"/>
              <a:t>Mind map </a:t>
            </a:r>
            <a:br>
              <a:rPr lang="en" dirty="0"/>
            </a:br>
            <a:r>
              <a:rPr lang="en" dirty="0"/>
              <a:t>about the topic</a:t>
            </a:r>
            <a:endParaRPr dirty="0">
              <a:solidFill>
                <a:schemeClr val="accent3"/>
              </a:solidFill>
            </a:endParaRPr>
          </a:p>
        </p:txBody>
      </p:sp>
      <p:sp>
        <p:nvSpPr>
          <p:cNvPr id="677" name="Google Shape;677;p38"/>
          <p:cNvSpPr txBox="1">
            <a:spLocks noGrp="1"/>
          </p:cNvSpPr>
          <p:nvPr>
            <p:ph type="title" idx="7"/>
          </p:nvPr>
        </p:nvSpPr>
        <p:spPr>
          <a:xfrm>
            <a:off x="50356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79" name="Google Shape;679;p38"/>
          <p:cNvSpPr txBox="1">
            <a:spLocks noGrp="1"/>
          </p:cNvSpPr>
          <p:nvPr>
            <p:ph type="title" idx="9"/>
          </p:nvPr>
        </p:nvSpPr>
        <p:spPr>
          <a:xfrm>
            <a:off x="6665856" y="3685086"/>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Closure </a:t>
            </a:r>
            <a:endParaRPr dirty="0">
              <a:solidFill>
                <a:schemeClr val="accent3"/>
              </a:solidFill>
            </a:endParaRPr>
          </a:p>
        </p:txBody>
      </p:sp>
      <p:sp>
        <p:nvSpPr>
          <p:cNvPr id="680" name="Google Shape;680;p38"/>
          <p:cNvSpPr txBox="1">
            <a:spLocks noGrp="1"/>
          </p:cNvSpPr>
          <p:nvPr>
            <p:ph type="title" idx="13"/>
          </p:nvPr>
        </p:nvSpPr>
        <p:spPr>
          <a:xfrm>
            <a:off x="69815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1"/>
                </a:solidFill>
              </a:rPr>
              <a:t>Agenda</a:t>
            </a:r>
            <a:endParaRPr dirty="0"/>
          </a:p>
        </p:txBody>
      </p:sp>
      <p:cxnSp>
        <p:nvCxnSpPr>
          <p:cNvPr id="683" name="Google Shape;683;p38"/>
          <p:cNvCxnSpPr/>
          <p:nvPr/>
        </p:nvCxnSpPr>
        <p:spPr>
          <a:xfrm>
            <a:off x="1490926" y="4361100"/>
            <a:ext cx="323700" cy="0"/>
          </a:xfrm>
          <a:prstGeom prst="straightConnector1">
            <a:avLst/>
          </a:prstGeom>
          <a:noFill/>
          <a:ln w="19050" cap="rnd" cmpd="sng">
            <a:solidFill>
              <a:schemeClr val="dk1"/>
            </a:solidFill>
            <a:prstDash val="lgDash"/>
            <a:round/>
            <a:headEnd type="none" w="med" len="med"/>
            <a:tailEnd type="none" w="med" len="med"/>
          </a:ln>
        </p:spPr>
      </p:cxnSp>
      <p:sp>
        <p:nvSpPr>
          <p:cNvPr id="687" name="Google Shape;687;p38"/>
          <p:cNvSpPr/>
          <p:nvPr/>
        </p:nvSpPr>
        <p:spPr>
          <a:xfrm rot="7200069" flipH="1">
            <a:off x="11336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38"/>
          <p:cNvCxnSpPr/>
          <p:nvPr/>
        </p:nvCxnSpPr>
        <p:spPr>
          <a:xfrm rot="10800000">
            <a:off x="16531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89" name="Google Shape;689;p38"/>
          <p:cNvCxnSpPr/>
          <p:nvPr/>
        </p:nvCxnSpPr>
        <p:spPr>
          <a:xfrm rot="10800000">
            <a:off x="16531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0" name="Google Shape;690;p38"/>
          <p:cNvSpPr/>
          <p:nvPr/>
        </p:nvSpPr>
        <p:spPr>
          <a:xfrm rot="-3599931" flipH="1">
            <a:off x="69713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1" name="Google Shape;691;p38"/>
          <p:cNvCxnSpPr/>
          <p:nvPr/>
        </p:nvCxnSpPr>
        <p:spPr>
          <a:xfrm rot="10800000">
            <a:off x="35990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2" name="Google Shape;692;p38"/>
          <p:cNvCxnSpPr/>
          <p:nvPr/>
        </p:nvCxnSpPr>
        <p:spPr>
          <a:xfrm rot="10800000">
            <a:off x="35990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3" name="Google Shape;693;p38"/>
          <p:cNvSpPr/>
          <p:nvPr/>
        </p:nvSpPr>
        <p:spPr>
          <a:xfrm rot="3599931">
            <a:off x="50254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4" name="Google Shape;694;p38"/>
          <p:cNvCxnSpPr/>
          <p:nvPr/>
        </p:nvCxnSpPr>
        <p:spPr>
          <a:xfrm rot="10800000">
            <a:off x="55449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5" name="Google Shape;695;p38"/>
          <p:cNvCxnSpPr/>
          <p:nvPr/>
        </p:nvCxnSpPr>
        <p:spPr>
          <a:xfrm rot="10800000">
            <a:off x="55449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6" name="Google Shape;696;p38"/>
          <p:cNvSpPr/>
          <p:nvPr/>
        </p:nvSpPr>
        <p:spPr>
          <a:xfrm rot="-7200069">
            <a:off x="30795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7" name="Google Shape;697;p38"/>
          <p:cNvCxnSpPr/>
          <p:nvPr/>
        </p:nvCxnSpPr>
        <p:spPr>
          <a:xfrm rot="10800000">
            <a:off x="74908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8" name="Google Shape;698;p38"/>
          <p:cNvCxnSpPr/>
          <p:nvPr/>
        </p:nvCxnSpPr>
        <p:spPr>
          <a:xfrm rot="10800000">
            <a:off x="7490850" y="2031413"/>
            <a:ext cx="0" cy="209100"/>
          </a:xfrm>
          <a:prstGeom prst="straightConnector1">
            <a:avLst/>
          </a:prstGeom>
          <a:noFill/>
          <a:ln w="19050" cap="rnd" cmpd="sng">
            <a:solidFill>
              <a:schemeClr val="dk1"/>
            </a:solidFill>
            <a:prstDash val="lgDash"/>
            <a:round/>
            <a:headEnd type="none" w="med" len="med"/>
            <a:tailEnd type="none" w="med" len="med"/>
          </a:ln>
        </p:spPr>
      </p:cxnSp>
      <p:grpSp>
        <p:nvGrpSpPr>
          <p:cNvPr id="699" name="Google Shape;699;p38"/>
          <p:cNvGrpSpPr/>
          <p:nvPr/>
        </p:nvGrpSpPr>
        <p:grpSpPr>
          <a:xfrm>
            <a:off x="1444906" y="2539393"/>
            <a:ext cx="416656" cy="377971"/>
            <a:chOff x="1444906" y="2539393"/>
            <a:chExt cx="416656" cy="377971"/>
          </a:xfrm>
        </p:grpSpPr>
        <p:sp>
          <p:nvSpPr>
            <p:cNvPr id="700" name="Google Shape;700;p38"/>
            <p:cNvSpPr/>
            <p:nvPr/>
          </p:nvSpPr>
          <p:spPr>
            <a:xfrm>
              <a:off x="1450977" y="2643154"/>
              <a:ext cx="404385" cy="268096"/>
            </a:xfrm>
            <a:custGeom>
              <a:avLst/>
              <a:gdLst/>
              <a:ahLst/>
              <a:cxnLst/>
              <a:rect l="l" t="t" r="r" b="b"/>
              <a:pathLst>
                <a:path w="18586" h="12322" extrusionOk="0">
                  <a:moveTo>
                    <a:pt x="9293" y="1"/>
                  </a:moveTo>
                  <a:lnTo>
                    <a:pt x="1" y="2243"/>
                  </a:lnTo>
                  <a:lnTo>
                    <a:pt x="1" y="10079"/>
                  </a:lnTo>
                  <a:cubicBezTo>
                    <a:pt x="1" y="11318"/>
                    <a:pt x="1006" y="12322"/>
                    <a:pt x="2245" y="12322"/>
                  </a:cubicBezTo>
                  <a:lnTo>
                    <a:pt x="16342" y="12322"/>
                  </a:lnTo>
                  <a:cubicBezTo>
                    <a:pt x="17581" y="12322"/>
                    <a:pt x="18585" y="11318"/>
                    <a:pt x="18585" y="10079"/>
                  </a:cubicBezTo>
                  <a:lnTo>
                    <a:pt x="18585" y="2243"/>
                  </a:lnTo>
                  <a:lnTo>
                    <a:pt x="9293" y="1"/>
                  </a:ln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451042" y="2691955"/>
              <a:ext cx="146428" cy="219337"/>
            </a:xfrm>
            <a:custGeom>
              <a:avLst/>
              <a:gdLst/>
              <a:ahLst/>
              <a:cxnLst/>
              <a:rect l="l" t="t" r="r" b="b"/>
              <a:pathLst>
                <a:path w="6730" h="10081" extrusionOk="0">
                  <a:moveTo>
                    <a:pt x="0" y="0"/>
                  </a:moveTo>
                  <a:lnTo>
                    <a:pt x="0" y="7836"/>
                  </a:lnTo>
                  <a:cubicBezTo>
                    <a:pt x="0" y="9075"/>
                    <a:pt x="1004" y="10080"/>
                    <a:pt x="2243" y="10080"/>
                  </a:cubicBezTo>
                  <a:lnTo>
                    <a:pt x="6729" y="10080"/>
                  </a:lnTo>
                  <a:cubicBezTo>
                    <a:pt x="5490" y="10080"/>
                    <a:pt x="4486" y="9075"/>
                    <a:pt x="4486" y="7836"/>
                  </a:cubicBezTo>
                  <a:lnTo>
                    <a:pt x="4486" y="0"/>
                  </a:ln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450977" y="2594287"/>
              <a:ext cx="404407" cy="97648"/>
            </a:xfrm>
            <a:custGeom>
              <a:avLst/>
              <a:gdLst/>
              <a:ahLst/>
              <a:cxnLst/>
              <a:rect l="l" t="t" r="r" b="b"/>
              <a:pathLst>
                <a:path w="18587" h="4488" extrusionOk="0">
                  <a:moveTo>
                    <a:pt x="2245" y="1"/>
                  </a:moveTo>
                  <a:cubicBezTo>
                    <a:pt x="1005" y="1"/>
                    <a:pt x="1" y="1006"/>
                    <a:pt x="1" y="2245"/>
                  </a:cubicBezTo>
                  <a:lnTo>
                    <a:pt x="1" y="4488"/>
                  </a:lnTo>
                  <a:lnTo>
                    <a:pt x="18587" y="4488"/>
                  </a:lnTo>
                  <a:lnTo>
                    <a:pt x="18587" y="2245"/>
                  </a:lnTo>
                  <a:cubicBezTo>
                    <a:pt x="18587" y="1006"/>
                    <a:pt x="17581" y="1"/>
                    <a:pt x="16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451042" y="2594287"/>
              <a:ext cx="195252" cy="97648"/>
            </a:xfrm>
            <a:custGeom>
              <a:avLst/>
              <a:gdLst/>
              <a:ahLst/>
              <a:cxnLst/>
              <a:rect l="l" t="t" r="r" b="b"/>
              <a:pathLst>
                <a:path w="8974" h="4488" extrusionOk="0">
                  <a:moveTo>
                    <a:pt x="2243" y="1"/>
                  </a:moveTo>
                  <a:cubicBezTo>
                    <a:pt x="1004" y="1"/>
                    <a:pt x="0" y="1006"/>
                    <a:pt x="0" y="2245"/>
                  </a:cubicBezTo>
                  <a:lnTo>
                    <a:pt x="0" y="4488"/>
                  </a:lnTo>
                  <a:lnTo>
                    <a:pt x="4486" y="4488"/>
                  </a:lnTo>
                  <a:cubicBezTo>
                    <a:pt x="4486" y="2010"/>
                    <a:pt x="6496"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566116" y="2716345"/>
              <a:ext cx="172493" cy="170405"/>
            </a:xfrm>
            <a:custGeom>
              <a:avLst/>
              <a:gdLst/>
              <a:ahLst/>
              <a:cxnLst/>
              <a:rect l="l" t="t" r="r" b="b"/>
              <a:pathLst>
                <a:path w="7928" h="7832" extrusionOk="0">
                  <a:moveTo>
                    <a:pt x="3965" y="0"/>
                  </a:moveTo>
                  <a:cubicBezTo>
                    <a:pt x="3830" y="0"/>
                    <a:pt x="3695" y="49"/>
                    <a:pt x="3588" y="146"/>
                  </a:cubicBezTo>
                  <a:lnTo>
                    <a:pt x="3078" y="607"/>
                  </a:lnTo>
                  <a:lnTo>
                    <a:pt x="2405" y="462"/>
                  </a:lnTo>
                  <a:cubicBezTo>
                    <a:pt x="2366" y="454"/>
                    <a:pt x="2327" y="450"/>
                    <a:pt x="2288" y="450"/>
                  </a:cubicBezTo>
                  <a:cubicBezTo>
                    <a:pt x="2049" y="450"/>
                    <a:pt x="1829" y="602"/>
                    <a:pt x="1754" y="839"/>
                  </a:cubicBezTo>
                  <a:lnTo>
                    <a:pt x="1543" y="1493"/>
                  </a:lnTo>
                  <a:lnTo>
                    <a:pt x="887" y="1705"/>
                  </a:lnTo>
                  <a:cubicBezTo>
                    <a:pt x="614" y="1793"/>
                    <a:pt x="450" y="2075"/>
                    <a:pt x="512" y="2357"/>
                  </a:cubicBezTo>
                  <a:lnTo>
                    <a:pt x="657" y="3030"/>
                  </a:lnTo>
                  <a:lnTo>
                    <a:pt x="194" y="3540"/>
                  </a:lnTo>
                  <a:cubicBezTo>
                    <a:pt x="1" y="3753"/>
                    <a:pt x="1" y="4078"/>
                    <a:pt x="194" y="4292"/>
                  </a:cubicBezTo>
                  <a:lnTo>
                    <a:pt x="657" y="4802"/>
                  </a:lnTo>
                  <a:lnTo>
                    <a:pt x="512" y="5475"/>
                  </a:lnTo>
                  <a:cubicBezTo>
                    <a:pt x="450" y="5755"/>
                    <a:pt x="614" y="6039"/>
                    <a:pt x="887" y="6126"/>
                  </a:cubicBezTo>
                  <a:lnTo>
                    <a:pt x="1543" y="6338"/>
                  </a:lnTo>
                  <a:lnTo>
                    <a:pt x="1754" y="6993"/>
                  </a:lnTo>
                  <a:cubicBezTo>
                    <a:pt x="1829" y="7228"/>
                    <a:pt x="2049" y="7382"/>
                    <a:pt x="2288" y="7382"/>
                  </a:cubicBezTo>
                  <a:cubicBezTo>
                    <a:pt x="2327" y="7382"/>
                    <a:pt x="2366" y="7378"/>
                    <a:pt x="2405" y="7370"/>
                  </a:cubicBezTo>
                  <a:lnTo>
                    <a:pt x="3078" y="7224"/>
                  </a:lnTo>
                  <a:lnTo>
                    <a:pt x="3588" y="7686"/>
                  </a:lnTo>
                  <a:cubicBezTo>
                    <a:pt x="3695" y="7783"/>
                    <a:pt x="3830" y="7831"/>
                    <a:pt x="3965" y="7831"/>
                  </a:cubicBezTo>
                  <a:cubicBezTo>
                    <a:pt x="4100" y="7831"/>
                    <a:pt x="4234" y="7783"/>
                    <a:pt x="4340" y="7686"/>
                  </a:cubicBezTo>
                  <a:lnTo>
                    <a:pt x="4852" y="7224"/>
                  </a:lnTo>
                  <a:lnTo>
                    <a:pt x="5525" y="7370"/>
                  </a:lnTo>
                  <a:cubicBezTo>
                    <a:pt x="5564" y="7378"/>
                    <a:pt x="5603" y="7382"/>
                    <a:pt x="5642" y="7382"/>
                  </a:cubicBezTo>
                  <a:cubicBezTo>
                    <a:pt x="5880" y="7382"/>
                    <a:pt x="6100" y="7228"/>
                    <a:pt x="6176" y="6993"/>
                  </a:cubicBezTo>
                  <a:lnTo>
                    <a:pt x="6387" y="6338"/>
                  </a:lnTo>
                  <a:lnTo>
                    <a:pt x="7043" y="6126"/>
                  </a:lnTo>
                  <a:cubicBezTo>
                    <a:pt x="7316" y="6039"/>
                    <a:pt x="7480" y="5755"/>
                    <a:pt x="7418" y="5475"/>
                  </a:cubicBezTo>
                  <a:lnTo>
                    <a:pt x="7273" y="4802"/>
                  </a:lnTo>
                  <a:lnTo>
                    <a:pt x="7735" y="4292"/>
                  </a:lnTo>
                  <a:cubicBezTo>
                    <a:pt x="7928" y="4078"/>
                    <a:pt x="7928" y="3753"/>
                    <a:pt x="7735" y="3540"/>
                  </a:cubicBezTo>
                  <a:lnTo>
                    <a:pt x="7273" y="3030"/>
                  </a:lnTo>
                  <a:lnTo>
                    <a:pt x="7418" y="2357"/>
                  </a:lnTo>
                  <a:cubicBezTo>
                    <a:pt x="7480" y="2075"/>
                    <a:pt x="7316" y="1793"/>
                    <a:pt x="7043" y="1705"/>
                  </a:cubicBezTo>
                  <a:lnTo>
                    <a:pt x="6387" y="1493"/>
                  </a:lnTo>
                  <a:lnTo>
                    <a:pt x="6176" y="839"/>
                  </a:lnTo>
                  <a:cubicBezTo>
                    <a:pt x="6100" y="602"/>
                    <a:pt x="5881" y="450"/>
                    <a:pt x="5642" y="450"/>
                  </a:cubicBezTo>
                  <a:cubicBezTo>
                    <a:pt x="5604" y="450"/>
                    <a:pt x="5564" y="454"/>
                    <a:pt x="5525" y="462"/>
                  </a:cubicBezTo>
                  <a:lnTo>
                    <a:pt x="4852" y="607"/>
                  </a:lnTo>
                  <a:lnTo>
                    <a:pt x="4340" y="146"/>
                  </a:lnTo>
                  <a:cubicBezTo>
                    <a:pt x="4234" y="49"/>
                    <a:pt x="4100" y="0"/>
                    <a:pt x="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596229" y="2745478"/>
              <a:ext cx="112290" cy="112269"/>
            </a:xfrm>
            <a:custGeom>
              <a:avLst/>
              <a:gdLst/>
              <a:ahLst/>
              <a:cxnLst/>
              <a:rect l="l" t="t" r="r" b="b"/>
              <a:pathLst>
                <a:path w="5161" h="5160" extrusionOk="0">
                  <a:moveTo>
                    <a:pt x="2581" y="1"/>
                  </a:moveTo>
                  <a:cubicBezTo>
                    <a:pt x="1156" y="1"/>
                    <a:pt x="0" y="1155"/>
                    <a:pt x="0" y="2580"/>
                  </a:cubicBezTo>
                  <a:cubicBezTo>
                    <a:pt x="0" y="4005"/>
                    <a:pt x="1156" y="5160"/>
                    <a:pt x="2581" y="5160"/>
                  </a:cubicBezTo>
                  <a:cubicBezTo>
                    <a:pt x="4006" y="5160"/>
                    <a:pt x="5160" y="4005"/>
                    <a:pt x="5160" y="2580"/>
                  </a:cubicBezTo>
                  <a:cubicBezTo>
                    <a:pt x="5160" y="1155"/>
                    <a:pt x="4006" y="1"/>
                    <a:pt x="2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548602" y="2545507"/>
              <a:ext cx="48867" cy="113400"/>
            </a:xfrm>
            <a:custGeom>
              <a:avLst/>
              <a:gdLst/>
              <a:ahLst/>
              <a:cxnLst/>
              <a:rect l="l" t="t" r="r" b="b"/>
              <a:pathLst>
                <a:path w="2246" h="5212" extrusionOk="0">
                  <a:moveTo>
                    <a:pt x="1124" y="0"/>
                  </a:moveTo>
                  <a:cubicBezTo>
                    <a:pt x="503" y="0"/>
                    <a:pt x="1" y="503"/>
                    <a:pt x="1" y="1123"/>
                  </a:cubicBezTo>
                  <a:lnTo>
                    <a:pt x="1" y="4489"/>
                  </a:lnTo>
                  <a:cubicBezTo>
                    <a:pt x="1" y="4764"/>
                    <a:pt x="101" y="5017"/>
                    <a:pt x="266" y="5212"/>
                  </a:cubicBezTo>
                  <a:lnTo>
                    <a:pt x="2245" y="2844"/>
                  </a:lnTo>
                  <a:lnTo>
                    <a:pt x="2245" y="1123"/>
                  </a:lnTo>
                  <a:cubicBezTo>
                    <a:pt x="2245" y="501"/>
                    <a:pt x="1744" y="0"/>
                    <a:pt x="1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1554368" y="2607341"/>
              <a:ext cx="43102" cy="60203"/>
            </a:xfrm>
            <a:custGeom>
              <a:avLst/>
              <a:gdLst/>
              <a:ahLst/>
              <a:cxnLst/>
              <a:rect l="l" t="t" r="r" b="b"/>
              <a:pathLst>
                <a:path w="1981" h="2767" extrusionOk="0">
                  <a:moveTo>
                    <a:pt x="1980" y="1"/>
                  </a:moveTo>
                  <a:cubicBezTo>
                    <a:pt x="1071" y="529"/>
                    <a:pt x="362" y="1366"/>
                    <a:pt x="1" y="2368"/>
                  </a:cubicBezTo>
                  <a:cubicBezTo>
                    <a:pt x="207" y="2612"/>
                    <a:pt x="515" y="2767"/>
                    <a:pt x="859" y="2767"/>
                  </a:cubicBezTo>
                  <a:cubicBezTo>
                    <a:pt x="1477" y="2767"/>
                    <a:pt x="1980" y="2264"/>
                    <a:pt x="1980" y="1645"/>
                  </a:cubicBez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1708866" y="2545463"/>
              <a:ext cx="48889" cy="122081"/>
            </a:xfrm>
            <a:custGeom>
              <a:avLst/>
              <a:gdLst/>
              <a:ahLst/>
              <a:cxnLst/>
              <a:rect l="l" t="t" r="r" b="b"/>
              <a:pathLst>
                <a:path w="2247" h="5611" extrusionOk="0">
                  <a:moveTo>
                    <a:pt x="1124" y="1"/>
                  </a:moveTo>
                  <a:cubicBezTo>
                    <a:pt x="505" y="1"/>
                    <a:pt x="1" y="503"/>
                    <a:pt x="1" y="1123"/>
                  </a:cubicBezTo>
                  <a:lnTo>
                    <a:pt x="1" y="4489"/>
                  </a:lnTo>
                  <a:cubicBezTo>
                    <a:pt x="1" y="5108"/>
                    <a:pt x="505" y="5611"/>
                    <a:pt x="1124" y="5611"/>
                  </a:cubicBezTo>
                  <a:cubicBezTo>
                    <a:pt x="1744" y="5611"/>
                    <a:pt x="2246" y="5108"/>
                    <a:pt x="2246" y="4489"/>
                  </a:cubicBezTo>
                  <a:lnTo>
                    <a:pt x="2246" y="1123"/>
                  </a:lnTo>
                  <a:cubicBezTo>
                    <a:pt x="2246" y="503"/>
                    <a:pt x="1744" y="1"/>
                    <a:pt x="1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1559415" y="2710209"/>
              <a:ext cx="185896" cy="182763"/>
            </a:xfrm>
            <a:custGeom>
              <a:avLst/>
              <a:gdLst/>
              <a:ahLst/>
              <a:cxnLst/>
              <a:rect l="l" t="t" r="r" b="b"/>
              <a:pathLst>
                <a:path w="8544" h="8400" extrusionOk="0">
                  <a:moveTo>
                    <a:pt x="4274" y="566"/>
                  </a:moveTo>
                  <a:cubicBezTo>
                    <a:pt x="4341" y="566"/>
                    <a:pt x="4408" y="590"/>
                    <a:pt x="4462" y="638"/>
                  </a:cubicBezTo>
                  <a:lnTo>
                    <a:pt x="4973" y="1101"/>
                  </a:lnTo>
                  <a:cubicBezTo>
                    <a:pt x="5024" y="1147"/>
                    <a:pt x="5092" y="1173"/>
                    <a:pt x="5160" y="1173"/>
                  </a:cubicBezTo>
                  <a:cubicBezTo>
                    <a:pt x="5180" y="1173"/>
                    <a:pt x="5200" y="1171"/>
                    <a:pt x="5220" y="1167"/>
                  </a:cubicBezTo>
                  <a:lnTo>
                    <a:pt x="5893" y="1022"/>
                  </a:lnTo>
                  <a:cubicBezTo>
                    <a:pt x="5913" y="1018"/>
                    <a:pt x="5933" y="1016"/>
                    <a:pt x="5952" y="1016"/>
                  </a:cubicBezTo>
                  <a:cubicBezTo>
                    <a:pt x="6072" y="1016"/>
                    <a:pt x="6180" y="1091"/>
                    <a:pt x="6219" y="1209"/>
                  </a:cubicBezTo>
                  <a:lnTo>
                    <a:pt x="6430" y="1865"/>
                  </a:lnTo>
                  <a:cubicBezTo>
                    <a:pt x="6457" y="1951"/>
                    <a:pt x="6524" y="2019"/>
                    <a:pt x="6610" y="2046"/>
                  </a:cubicBezTo>
                  <a:lnTo>
                    <a:pt x="7266" y="2256"/>
                  </a:lnTo>
                  <a:cubicBezTo>
                    <a:pt x="7404" y="2302"/>
                    <a:pt x="7484" y="2441"/>
                    <a:pt x="7454" y="2583"/>
                  </a:cubicBezTo>
                  <a:lnTo>
                    <a:pt x="7309" y="3256"/>
                  </a:lnTo>
                  <a:cubicBezTo>
                    <a:pt x="7289" y="3343"/>
                    <a:pt x="7315" y="3437"/>
                    <a:pt x="7375" y="3502"/>
                  </a:cubicBezTo>
                  <a:lnTo>
                    <a:pt x="7838" y="4014"/>
                  </a:lnTo>
                  <a:cubicBezTo>
                    <a:pt x="7935" y="4121"/>
                    <a:pt x="7935" y="4282"/>
                    <a:pt x="7838" y="4389"/>
                  </a:cubicBezTo>
                  <a:lnTo>
                    <a:pt x="7375" y="4899"/>
                  </a:lnTo>
                  <a:cubicBezTo>
                    <a:pt x="7315" y="4966"/>
                    <a:pt x="7289" y="5059"/>
                    <a:pt x="7309" y="5147"/>
                  </a:cubicBezTo>
                  <a:lnTo>
                    <a:pt x="7454" y="5820"/>
                  </a:lnTo>
                  <a:cubicBezTo>
                    <a:pt x="7484" y="5962"/>
                    <a:pt x="7404" y="6101"/>
                    <a:pt x="7266" y="6145"/>
                  </a:cubicBezTo>
                  <a:lnTo>
                    <a:pt x="6610" y="6357"/>
                  </a:lnTo>
                  <a:cubicBezTo>
                    <a:pt x="6524" y="6384"/>
                    <a:pt x="6457" y="6451"/>
                    <a:pt x="6430" y="6537"/>
                  </a:cubicBezTo>
                  <a:lnTo>
                    <a:pt x="6219" y="7193"/>
                  </a:lnTo>
                  <a:cubicBezTo>
                    <a:pt x="6180" y="7311"/>
                    <a:pt x="6072" y="7387"/>
                    <a:pt x="5952" y="7387"/>
                  </a:cubicBezTo>
                  <a:cubicBezTo>
                    <a:pt x="5933" y="7387"/>
                    <a:pt x="5913" y="7385"/>
                    <a:pt x="5893" y="7381"/>
                  </a:cubicBezTo>
                  <a:lnTo>
                    <a:pt x="5220" y="7236"/>
                  </a:lnTo>
                  <a:cubicBezTo>
                    <a:pt x="5200" y="7232"/>
                    <a:pt x="5179" y="7229"/>
                    <a:pt x="5159" y="7229"/>
                  </a:cubicBezTo>
                  <a:cubicBezTo>
                    <a:pt x="5091" y="7229"/>
                    <a:pt x="5024" y="7255"/>
                    <a:pt x="4973" y="7302"/>
                  </a:cubicBezTo>
                  <a:lnTo>
                    <a:pt x="4462" y="7763"/>
                  </a:lnTo>
                  <a:cubicBezTo>
                    <a:pt x="4408" y="7812"/>
                    <a:pt x="4341" y="7836"/>
                    <a:pt x="4274" y="7836"/>
                  </a:cubicBezTo>
                  <a:cubicBezTo>
                    <a:pt x="4208" y="7836"/>
                    <a:pt x="4141" y="7812"/>
                    <a:pt x="4087" y="7763"/>
                  </a:cubicBezTo>
                  <a:lnTo>
                    <a:pt x="3577" y="7302"/>
                  </a:lnTo>
                  <a:cubicBezTo>
                    <a:pt x="3524" y="7254"/>
                    <a:pt x="3457" y="7230"/>
                    <a:pt x="3390" y="7230"/>
                  </a:cubicBezTo>
                  <a:cubicBezTo>
                    <a:pt x="3369" y="7230"/>
                    <a:pt x="3349" y="7232"/>
                    <a:pt x="3329" y="7236"/>
                  </a:cubicBezTo>
                  <a:lnTo>
                    <a:pt x="2656" y="7381"/>
                  </a:lnTo>
                  <a:cubicBezTo>
                    <a:pt x="2636" y="7385"/>
                    <a:pt x="2616" y="7387"/>
                    <a:pt x="2596" y="7387"/>
                  </a:cubicBezTo>
                  <a:cubicBezTo>
                    <a:pt x="2477" y="7387"/>
                    <a:pt x="2369" y="7311"/>
                    <a:pt x="2331" y="7193"/>
                  </a:cubicBezTo>
                  <a:lnTo>
                    <a:pt x="2119" y="6537"/>
                  </a:lnTo>
                  <a:cubicBezTo>
                    <a:pt x="2092" y="6451"/>
                    <a:pt x="2024" y="6384"/>
                    <a:pt x="1939" y="6357"/>
                  </a:cubicBezTo>
                  <a:lnTo>
                    <a:pt x="1283" y="6145"/>
                  </a:lnTo>
                  <a:cubicBezTo>
                    <a:pt x="1145" y="6101"/>
                    <a:pt x="1065" y="5960"/>
                    <a:pt x="1095" y="5820"/>
                  </a:cubicBezTo>
                  <a:lnTo>
                    <a:pt x="1240" y="5147"/>
                  </a:lnTo>
                  <a:cubicBezTo>
                    <a:pt x="1260" y="5059"/>
                    <a:pt x="1235" y="4966"/>
                    <a:pt x="1174" y="4899"/>
                  </a:cubicBezTo>
                  <a:lnTo>
                    <a:pt x="713" y="4389"/>
                  </a:lnTo>
                  <a:cubicBezTo>
                    <a:pt x="615" y="4282"/>
                    <a:pt x="615" y="4121"/>
                    <a:pt x="713" y="4014"/>
                  </a:cubicBezTo>
                  <a:lnTo>
                    <a:pt x="1174" y="3502"/>
                  </a:lnTo>
                  <a:cubicBezTo>
                    <a:pt x="1235" y="3437"/>
                    <a:pt x="1260" y="3343"/>
                    <a:pt x="1240" y="3256"/>
                  </a:cubicBezTo>
                  <a:lnTo>
                    <a:pt x="1095" y="2583"/>
                  </a:lnTo>
                  <a:cubicBezTo>
                    <a:pt x="1065" y="2441"/>
                    <a:pt x="1145" y="2302"/>
                    <a:pt x="1283" y="2256"/>
                  </a:cubicBezTo>
                  <a:lnTo>
                    <a:pt x="1939" y="2046"/>
                  </a:lnTo>
                  <a:cubicBezTo>
                    <a:pt x="2024" y="2019"/>
                    <a:pt x="2092" y="1950"/>
                    <a:pt x="2119" y="1865"/>
                  </a:cubicBezTo>
                  <a:lnTo>
                    <a:pt x="2331" y="1209"/>
                  </a:lnTo>
                  <a:cubicBezTo>
                    <a:pt x="2369" y="1091"/>
                    <a:pt x="2477" y="1016"/>
                    <a:pt x="2596" y="1016"/>
                  </a:cubicBezTo>
                  <a:cubicBezTo>
                    <a:pt x="2616" y="1016"/>
                    <a:pt x="2636" y="1018"/>
                    <a:pt x="2656" y="1022"/>
                  </a:cubicBezTo>
                  <a:lnTo>
                    <a:pt x="3329" y="1167"/>
                  </a:lnTo>
                  <a:cubicBezTo>
                    <a:pt x="3349" y="1171"/>
                    <a:pt x="3369" y="1173"/>
                    <a:pt x="3389" y="1173"/>
                  </a:cubicBezTo>
                  <a:cubicBezTo>
                    <a:pt x="3457" y="1173"/>
                    <a:pt x="3525" y="1147"/>
                    <a:pt x="3577" y="1101"/>
                  </a:cubicBezTo>
                  <a:lnTo>
                    <a:pt x="4087" y="638"/>
                  </a:lnTo>
                  <a:cubicBezTo>
                    <a:pt x="4141" y="590"/>
                    <a:pt x="4208" y="566"/>
                    <a:pt x="4274" y="566"/>
                  </a:cubicBezTo>
                  <a:close/>
                  <a:moveTo>
                    <a:pt x="4274" y="1"/>
                  </a:moveTo>
                  <a:cubicBezTo>
                    <a:pt x="4072" y="1"/>
                    <a:pt x="3870" y="74"/>
                    <a:pt x="3709" y="220"/>
                  </a:cubicBezTo>
                  <a:lnTo>
                    <a:pt x="3305" y="585"/>
                  </a:lnTo>
                  <a:lnTo>
                    <a:pt x="2771" y="470"/>
                  </a:lnTo>
                  <a:cubicBezTo>
                    <a:pt x="2711" y="457"/>
                    <a:pt x="2651" y="451"/>
                    <a:pt x="2591" y="451"/>
                  </a:cubicBezTo>
                  <a:cubicBezTo>
                    <a:pt x="2233" y="451"/>
                    <a:pt x="1907" y="681"/>
                    <a:pt x="1794" y="1035"/>
                  </a:cubicBezTo>
                  <a:lnTo>
                    <a:pt x="1626" y="1553"/>
                  </a:lnTo>
                  <a:lnTo>
                    <a:pt x="1108" y="1719"/>
                  </a:lnTo>
                  <a:cubicBezTo>
                    <a:pt x="694" y="1853"/>
                    <a:pt x="452" y="2274"/>
                    <a:pt x="544" y="2698"/>
                  </a:cubicBezTo>
                  <a:lnTo>
                    <a:pt x="658" y="3230"/>
                  </a:lnTo>
                  <a:lnTo>
                    <a:pt x="293" y="3636"/>
                  </a:lnTo>
                  <a:cubicBezTo>
                    <a:pt x="1" y="3958"/>
                    <a:pt x="1" y="4443"/>
                    <a:pt x="293" y="4766"/>
                  </a:cubicBezTo>
                  <a:lnTo>
                    <a:pt x="658" y="5170"/>
                  </a:lnTo>
                  <a:lnTo>
                    <a:pt x="544" y="5704"/>
                  </a:lnTo>
                  <a:cubicBezTo>
                    <a:pt x="452" y="6128"/>
                    <a:pt x="695" y="6549"/>
                    <a:pt x="1108" y="6681"/>
                  </a:cubicBezTo>
                  <a:lnTo>
                    <a:pt x="1626" y="6847"/>
                  </a:lnTo>
                  <a:lnTo>
                    <a:pt x="1794" y="7367"/>
                  </a:lnTo>
                  <a:cubicBezTo>
                    <a:pt x="1907" y="7722"/>
                    <a:pt x="2234" y="7950"/>
                    <a:pt x="2592" y="7950"/>
                  </a:cubicBezTo>
                  <a:cubicBezTo>
                    <a:pt x="2651" y="7950"/>
                    <a:pt x="2711" y="7944"/>
                    <a:pt x="2771" y="7931"/>
                  </a:cubicBezTo>
                  <a:lnTo>
                    <a:pt x="3305" y="7816"/>
                  </a:lnTo>
                  <a:lnTo>
                    <a:pt x="3709" y="8182"/>
                  </a:lnTo>
                  <a:cubicBezTo>
                    <a:pt x="3871" y="8326"/>
                    <a:pt x="4073" y="8399"/>
                    <a:pt x="4273" y="8399"/>
                  </a:cubicBezTo>
                  <a:cubicBezTo>
                    <a:pt x="4475" y="8399"/>
                    <a:pt x="4675" y="8326"/>
                    <a:pt x="4837" y="8182"/>
                  </a:cubicBezTo>
                  <a:lnTo>
                    <a:pt x="5241" y="7816"/>
                  </a:lnTo>
                  <a:lnTo>
                    <a:pt x="5775" y="7931"/>
                  </a:lnTo>
                  <a:cubicBezTo>
                    <a:pt x="5835" y="7944"/>
                    <a:pt x="5894" y="7950"/>
                    <a:pt x="5953" y="7950"/>
                  </a:cubicBezTo>
                  <a:cubicBezTo>
                    <a:pt x="6312" y="7950"/>
                    <a:pt x="6639" y="7720"/>
                    <a:pt x="6752" y="7367"/>
                  </a:cubicBezTo>
                  <a:lnTo>
                    <a:pt x="6918" y="6847"/>
                  </a:lnTo>
                  <a:lnTo>
                    <a:pt x="7438" y="6681"/>
                  </a:lnTo>
                  <a:cubicBezTo>
                    <a:pt x="7852" y="6549"/>
                    <a:pt x="8093" y="6128"/>
                    <a:pt x="8003" y="5704"/>
                  </a:cubicBezTo>
                  <a:lnTo>
                    <a:pt x="7888" y="5170"/>
                  </a:lnTo>
                  <a:lnTo>
                    <a:pt x="8253" y="4766"/>
                  </a:lnTo>
                  <a:cubicBezTo>
                    <a:pt x="8544" y="4443"/>
                    <a:pt x="8544" y="3958"/>
                    <a:pt x="8255" y="3636"/>
                  </a:cubicBezTo>
                  <a:lnTo>
                    <a:pt x="7889" y="3230"/>
                  </a:lnTo>
                  <a:lnTo>
                    <a:pt x="8004" y="2698"/>
                  </a:lnTo>
                  <a:cubicBezTo>
                    <a:pt x="8096" y="2274"/>
                    <a:pt x="7852" y="1853"/>
                    <a:pt x="7440" y="1719"/>
                  </a:cubicBezTo>
                  <a:lnTo>
                    <a:pt x="6921" y="1553"/>
                  </a:lnTo>
                  <a:lnTo>
                    <a:pt x="6754" y="1035"/>
                  </a:lnTo>
                  <a:cubicBezTo>
                    <a:pt x="6641" y="680"/>
                    <a:pt x="6315" y="451"/>
                    <a:pt x="5957" y="451"/>
                  </a:cubicBezTo>
                  <a:cubicBezTo>
                    <a:pt x="5897" y="451"/>
                    <a:pt x="5837" y="457"/>
                    <a:pt x="5777" y="470"/>
                  </a:cubicBezTo>
                  <a:lnTo>
                    <a:pt x="5243" y="585"/>
                  </a:lnTo>
                  <a:lnTo>
                    <a:pt x="4839" y="220"/>
                  </a:lnTo>
                  <a:cubicBezTo>
                    <a:pt x="4678" y="74"/>
                    <a:pt x="4476" y="1"/>
                    <a:pt x="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1590115" y="2739342"/>
              <a:ext cx="124518" cy="124518"/>
            </a:xfrm>
            <a:custGeom>
              <a:avLst/>
              <a:gdLst/>
              <a:ahLst/>
              <a:cxnLst/>
              <a:rect l="l" t="t" r="r" b="b"/>
              <a:pathLst>
                <a:path w="5723" h="5723" extrusionOk="0">
                  <a:moveTo>
                    <a:pt x="2862" y="1"/>
                  </a:moveTo>
                  <a:cubicBezTo>
                    <a:pt x="2295" y="1"/>
                    <a:pt x="1745" y="168"/>
                    <a:pt x="1275" y="481"/>
                  </a:cubicBezTo>
                  <a:cubicBezTo>
                    <a:pt x="1146" y="567"/>
                    <a:pt x="1113" y="741"/>
                    <a:pt x="1199" y="870"/>
                  </a:cubicBezTo>
                  <a:cubicBezTo>
                    <a:pt x="1253" y="951"/>
                    <a:pt x="1341" y="994"/>
                    <a:pt x="1431" y="994"/>
                  </a:cubicBezTo>
                  <a:cubicBezTo>
                    <a:pt x="1484" y="994"/>
                    <a:pt x="1539" y="978"/>
                    <a:pt x="1587" y="946"/>
                  </a:cubicBezTo>
                  <a:cubicBezTo>
                    <a:pt x="1965" y="694"/>
                    <a:pt x="2405" y="562"/>
                    <a:pt x="2862" y="562"/>
                  </a:cubicBezTo>
                  <a:cubicBezTo>
                    <a:pt x="4130" y="562"/>
                    <a:pt x="5162" y="1593"/>
                    <a:pt x="5162" y="2862"/>
                  </a:cubicBezTo>
                  <a:cubicBezTo>
                    <a:pt x="5162" y="4131"/>
                    <a:pt x="4131" y="5163"/>
                    <a:pt x="2862" y="5163"/>
                  </a:cubicBezTo>
                  <a:cubicBezTo>
                    <a:pt x="1593" y="5163"/>
                    <a:pt x="562" y="4131"/>
                    <a:pt x="562" y="2862"/>
                  </a:cubicBezTo>
                  <a:cubicBezTo>
                    <a:pt x="562" y="2438"/>
                    <a:pt x="678" y="2023"/>
                    <a:pt x="898" y="1662"/>
                  </a:cubicBezTo>
                  <a:cubicBezTo>
                    <a:pt x="979" y="1530"/>
                    <a:pt x="937" y="1359"/>
                    <a:pt x="805" y="1278"/>
                  </a:cubicBezTo>
                  <a:cubicBezTo>
                    <a:pt x="759" y="1250"/>
                    <a:pt x="708" y="1237"/>
                    <a:pt x="658" y="1237"/>
                  </a:cubicBezTo>
                  <a:cubicBezTo>
                    <a:pt x="564" y="1237"/>
                    <a:pt x="473" y="1284"/>
                    <a:pt x="420" y="1371"/>
                  </a:cubicBezTo>
                  <a:cubicBezTo>
                    <a:pt x="147" y="1818"/>
                    <a:pt x="0" y="2334"/>
                    <a:pt x="0" y="2862"/>
                  </a:cubicBezTo>
                  <a:cubicBezTo>
                    <a:pt x="0" y="4439"/>
                    <a:pt x="1285" y="5723"/>
                    <a:pt x="2862" y="5723"/>
                  </a:cubicBezTo>
                  <a:cubicBezTo>
                    <a:pt x="4439" y="5723"/>
                    <a:pt x="5722" y="4439"/>
                    <a:pt x="5722" y="2862"/>
                  </a:cubicBezTo>
                  <a:cubicBezTo>
                    <a:pt x="5722" y="1286"/>
                    <a:pt x="4439" y="1"/>
                    <a:pt x="2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1618595"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29" y="904"/>
                    <a:pt x="480" y="854"/>
                  </a:cubicBezTo>
                  <a:cubicBezTo>
                    <a:pt x="530" y="804"/>
                    <a:pt x="563" y="732"/>
                    <a:pt x="563" y="655"/>
                  </a:cubicBezTo>
                  <a:lnTo>
                    <a:pt x="563" y="281"/>
                  </a:lnTo>
                  <a:cubicBezTo>
                    <a:pt x="563" y="125"/>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1673902"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30" y="905"/>
                    <a:pt x="480" y="854"/>
                  </a:cubicBezTo>
                  <a:cubicBezTo>
                    <a:pt x="531" y="804"/>
                    <a:pt x="564" y="732"/>
                    <a:pt x="564" y="655"/>
                  </a:cubicBezTo>
                  <a:lnTo>
                    <a:pt x="564" y="281"/>
                  </a:lnTo>
                  <a:cubicBezTo>
                    <a:pt x="564" y="125"/>
                    <a:pt x="43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1636045" y="2795607"/>
              <a:ext cx="33463" cy="18298"/>
            </a:xfrm>
            <a:custGeom>
              <a:avLst/>
              <a:gdLst/>
              <a:ahLst/>
              <a:cxnLst/>
              <a:rect l="l" t="t" r="r" b="b"/>
              <a:pathLst>
                <a:path w="1538" h="841" extrusionOk="0">
                  <a:moveTo>
                    <a:pt x="319" y="0"/>
                  </a:moveTo>
                  <a:cubicBezTo>
                    <a:pt x="279" y="0"/>
                    <a:pt x="238" y="9"/>
                    <a:pt x="200" y="27"/>
                  </a:cubicBezTo>
                  <a:cubicBezTo>
                    <a:pt x="59" y="93"/>
                    <a:pt x="1" y="262"/>
                    <a:pt x="66" y="401"/>
                  </a:cubicBezTo>
                  <a:cubicBezTo>
                    <a:pt x="195" y="669"/>
                    <a:pt x="470" y="841"/>
                    <a:pt x="768" y="841"/>
                  </a:cubicBezTo>
                  <a:cubicBezTo>
                    <a:pt x="1068" y="841"/>
                    <a:pt x="1344" y="669"/>
                    <a:pt x="1470" y="401"/>
                  </a:cubicBezTo>
                  <a:cubicBezTo>
                    <a:pt x="1537" y="262"/>
                    <a:pt x="1477" y="93"/>
                    <a:pt x="1338" y="27"/>
                  </a:cubicBezTo>
                  <a:cubicBezTo>
                    <a:pt x="1299" y="9"/>
                    <a:pt x="1258" y="0"/>
                    <a:pt x="1218" y="0"/>
                  </a:cubicBezTo>
                  <a:cubicBezTo>
                    <a:pt x="1113" y="0"/>
                    <a:pt x="1012" y="59"/>
                    <a:pt x="964" y="160"/>
                  </a:cubicBezTo>
                  <a:cubicBezTo>
                    <a:pt x="930" y="232"/>
                    <a:pt x="851" y="279"/>
                    <a:pt x="768" y="279"/>
                  </a:cubicBezTo>
                  <a:cubicBezTo>
                    <a:pt x="687" y="279"/>
                    <a:pt x="608" y="232"/>
                    <a:pt x="573" y="160"/>
                  </a:cubicBezTo>
                  <a:cubicBezTo>
                    <a:pt x="526" y="59"/>
                    <a:pt x="42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444906" y="2539393"/>
              <a:ext cx="416656" cy="377971"/>
            </a:xfrm>
            <a:custGeom>
              <a:avLst/>
              <a:gdLst/>
              <a:ahLst/>
              <a:cxnLst/>
              <a:rect l="l" t="t" r="r" b="b"/>
              <a:pathLst>
                <a:path w="19150" h="17372" extrusionOk="0">
                  <a:moveTo>
                    <a:pt x="5890" y="560"/>
                  </a:moveTo>
                  <a:cubicBezTo>
                    <a:pt x="6352" y="560"/>
                    <a:pt x="6730" y="938"/>
                    <a:pt x="6730" y="1402"/>
                  </a:cubicBezTo>
                  <a:lnTo>
                    <a:pt x="6730" y="4768"/>
                  </a:lnTo>
                  <a:cubicBezTo>
                    <a:pt x="6730" y="5231"/>
                    <a:pt x="6352" y="5609"/>
                    <a:pt x="5890" y="5609"/>
                  </a:cubicBezTo>
                  <a:cubicBezTo>
                    <a:pt x="5426" y="5609"/>
                    <a:pt x="5047" y="5231"/>
                    <a:pt x="5047" y="4768"/>
                  </a:cubicBezTo>
                  <a:lnTo>
                    <a:pt x="5047" y="1402"/>
                  </a:lnTo>
                  <a:cubicBezTo>
                    <a:pt x="5047" y="938"/>
                    <a:pt x="5426" y="560"/>
                    <a:pt x="5890" y="560"/>
                  </a:cubicBezTo>
                  <a:close/>
                  <a:moveTo>
                    <a:pt x="13256" y="560"/>
                  </a:moveTo>
                  <a:cubicBezTo>
                    <a:pt x="13720" y="560"/>
                    <a:pt x="14098" y="938"/>
                    <a:pt x="14098" y="1402"/>
                  </a:cubicBezTo>
                  <a:lnTo>
                    <a:pt x="14098" y="4768"/>
                  </a:lnTo>
                  <a:cubicBezTo>
                    <a:pt x="14098" y="5231"/>
                    <a:pt x="13720" y="5609"/>
                    <a:pt x="13256" y="5609"/>
                  </a:cubicBezTo>
                  <a:cubicBezTo>
                    <a:pt x="12793" y="5609"/>
                    <a:pt x="12415" y="5231"/>
                    <a:pt x="12415" y="4768"/>
                  </a:cubicBezTo>
                  <a:lnTo>
                    <a:pt x="12415" y="1402"/>
                  </a:lnTo>
                  <a:cubicBezTo>
                    <a:pt x="12415" y="938"/>
                    <a:pt x="12793" y="560"/>
                    <a:pt x="13256" y="560"/>
                  </a:cubicBezTo>
                  <a:close/>
                  <a:moveTo>
                    <a:pt x="5891" y="0"/>
                  </a:moveTo>
                  <a:cubicBezTo>
                    <a:pt x="5118" y="0"/>
                    <a:pt x="4489" y="628"/>
                    <a:pt x="4489" y="1402"/>
                  </a:cubicBezTo>
                  <a:lnTo>
                    <a:pt x="4489" y="2243"/>
                  </a:lnTo>
                  <a:lnTo>
                    <a:pt x="2525" y="2243"/>
                  </a:lnTo>
                  <a:cubicBezTo>
                    <a:pt x="1135" y="2243"/>
                    <a:pt x="0" y="3375"/>
                    <a:pt x="0" y="4768"/>
                  </a:cubicBezTo>
                  <a:lnTo>
                    <a:pt x="0" y="14847"/>
                  </a:lnTo>
                  <a:cubicBezTo>
                    <a:pt x="0" y="16237"/>
                    <a:pt x="1132" y="17372"/>
                    <a:pt x="2525" y="17372"/>
                  </a:cubicBezTo>
                  <a:lnTo>
                    <a:pt x="16624" y="17372"/>
                  </a:lnTo>
                  <a:cubicBezTo>
                    <a:pt x="17054" y="17372"/>
                    <a:pt x="17478" y="17261"/>
                    <a:pt x="17851" y="17052"/>
                  </a:cubicBezTo>
                  <a:cubicBezTo>
                    <a:pt x="17988" y="16978"/>
                    <a:pt x="18036" y="16804"/>
                    <a:pt x="17960" y="16671"/>
                  </a:cubicBezTo>
                  <a:cubicBezTo>
                    <a:pt x="17909" y="16578"/>
                    <a:pt x="17813" y="16526"/>
                    <a:pt x="17714" y="16526"/>
                  </a:cubicBezTo>
                  <a:cubicBezTo>
                    <a:pt x="17668" y="16526"/>
                    <a:pt x="17622" y="16537"/>
                    <a:pt x="17579" y="16561"/>
                  </a:cubicBezTo>
                  <a:cubicBezTo>
                    <a:pt x="17290" y="16723"/>
                    <a:pt x="16961" y="16809"/>
                    <a:pt x="16626" y="16809"/>
                  </a:cubicBezTo>
                  <a:lnTo>
                    <a:pt x="2527" y="16809"/>
                  </a:lnTo>
                  <a:cubicBezTo>
                    <a:pt x="1444" y="16809"/>
                    <a:pt x="563" y="15928"/>
                    <a:pt x="563" y="14845"/>
                  </a:cubicBezTo>
                  <a:lnTo>
                    <a:pt x="563" y="7290"/>
                  </a:lnTo>
                  <a:lnTo>
                    <a:pt x="2381" y="7290"/>
                  </a:lnTo>
                  <a:cubicBezTo>
                    <a:pt x="2535" y="7290"/>
                    <a:pt x="2661" y="7164"/>
                    <a:pt x="2661" y="7008"/>
                  </a:cubicBezTo>
                  <a:cubicBezTo>
                    <a:pt x="2661" y="6853"/>
                    <a:pt x="2535" y="6727"/>
                    <a:pt x="2381" y="6727"/>
                  </a:cubicBezTo>
                  <a:lnTo>
                    <a:pt x="563" y="6727"/>
                  </a:lnTo>
                  <a:lnTo>
                    <a:pt x="563" y="4764"/>
                  </a:lnTo>
                  <a:cubicBezTo>
                    <a:pt x="563" y="3681"/>
                    <a:pt x="1444" y="2800"/>
                    <a:pt x="2527" y="2800"/>
                  </a:cubicBezTo>
                  <a:lnTo>
                    <a:pt x="4490" y="2800"/>
                  </a:lnTo>
                  <a:lnTo>
                    <a:pt x="4490" y="4764"/>
                  </a:lnTo>
                  <a:cubicBezTo>
                    <a:pt x="4490" y="5537"/>
                    <a:pt x="5119" y="6166"/>
                    <a:pt x="5892" y="6166"/>
                  </a:cubicBezTo>
                  <a:cubicBezTo>
                    <a:pt x="6666" y="6166"/>
                    <a:pt x="7295" y="5537"/>
                    <a:pt x="7295" y="4764"/>
                  </a:cubicBezTo>
                  <a:lnTo>
                    <a:pt x="7295" y="2800"/>
                  </a:lnTo>
                  <a:lnTo>
                    <a:pt x="11856" y="2800"/>
                  </a:lnTo>
                  <a:lnTo>
                    <a:pt x="11856" y="4764"/>
                  </a:lnTo>
                  <a:cubicBezTo>
                    <a:pt x="11856" y="5537"/>
                    <a:pt x="12485" y="6166"/>
                    <a:pt x="13258" y="6166"/>
                  </a:cubicBezTo>
                  <a:cubicBezTo>
                    <a:pt x="14032" y="6166"/>
                    <a:pt x="14659" y="5537"/>
                    <a:pt x="14659" y="4764"/>
                  </a:cubicBezTo>
                  <a:lnTo>
                    <a:pt x="14659" y="2800"/>
                  </a:lnTo>
                  <a:lnTo>
                    <a:pt x="16624" y="2800"/>
                  </a:lnTo>
                  <a:cubicBezTo>
                    <a:pt x="17707" y="2800"/>
                    <a:pt x="18588" y="3681"/>
                    <a:pt x="18588" y="4764"/>
                  </a:cubicBezTo>
                  <a:lnTo>
                    <a:pt x="18588" y="6727"/>
                  </a:lnTo>
                  <a:lnTo>
                    <a:pt x="3506" y="6727"/>
                  </a:lnTo>
                  <a:cubicBezTo>
                    <a:pt x="3350" y="6727"/>
                    <a:pt x="3226" y="6853"/>
                    <a:pt x="3226" y="7008"/>
                  </a:cubicBezTo>
                  <a:cubicBezTo>
                    <a:pt x="3226" y="7164"/>
                    <a:pt x="3350" y="7290"/>
                    <a:pt x="3506" y="7290"/>
                  </a:cubicBezTo>
                  <a:lnTo>
                    <a:pt x="18588" y="7290"/>
                  </a:lnTo>
                  <a:lnTo>
                    <a:pt x="18588" y="14845"/>
                  </a:lnTo>
                  <a:cubicBezTo>
                    <a:pt x="18588" y="15218"/>
                    <a:pt x="18482" y="15580"/>
                    <a:pt x="18285" y="15892"/>
                  </a:cubicBezTo>
                  <a:cubicBezTo>
                    <a:pt x="18202" y="16022"/>
                    <a:pt x="18240" y="16196"/>
                    <a:pt x="18373" y="16279"/>
                  </a:cubicBezTo>
                  <a:cubicBezTo>
                    <a:pt x="18419" y="16308"/>
                    <a:pt x="18471" y="16322"/>
                    <a:pt x="18523" y="16322"/>
                  </a:cubicBezTo>
                  <a:cubicBezTo>
                    <a:pt x="18615" y="16322"/>
                    <a:pt x="18706" y="16276"/>
                    <a:pt x="18760" y="16191"/>
                  </a:cubicBezTo>
                  <a:cubicBezTo>
                    <a:pt x="19013" y="15788"/>
                    <a:pt x="19149" y="15321"/>
                    <a:pt x="19149" y="14842"/>
                  </a:cubicBezTo>
                  <a:lnTo>
                    <a:pt x="19149" y="4764"/>
                  </a:lnTo>
                  <a:cubicBezTo>
                    <a:pt x="19146" y="3376"/>
                    <a:pt x="18015" y="2243"/>
                    <a:pt x="16621" y="2243"/>
                  </a:cubicBezTo>
                  <a:lnTo>
                    <a:pt x="14658" y="2243"/>
                  </a:lnTo>
                  <a:lnTo>
                    <a:pt x="14658" y="1402"/>
                  </a:lnTo>
                  <a:cubicBezTo>
                    <a:pt x="14658" y="629"/>
                    <a:pt x="14029" y="0"/>
                    <a:pt x="13256" y="0"/>
                  </a:cubicBezTo>
                  <a:cubicBezTo>
                    <a:pt x="12482" y="0"/>
                    <a:pt x="11855" y="628"/>
                    <a:pt x="11855" y="1402"/>
                  </a:cubicBezTo>
                  <a:lnTo>
                    <a:pt x="11855" y="2243"/>
                  </a:lnTo>
                  <a:lnTo>
                    <a:pt x="7293" y="2243"/>
                  </a:lnTo>
                  <a:lnTo>
                    <a:pt x="7293" y="1402"/>
                  </a:lnTo>
                  <a:cubicBezTo>
                    <a:pt x="7293" y="629"/>
                    <a:pt x="6664"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8"/>
          <p:cNvGrpSpPr/>
          <p:nvPr/>
        </p:nvGrpSpPr>
        <p:grpSpPr>
          <a:xfrm>
            <a:off x="3373165" y="2510777"/>
            <a:ext cx="451768" cy="435229"/>
            <a:chOff x="3373165" y="2510777"/>
            <a:chExt cx="451768" cy="435229"/>
          </a:xfrm>
        </p:grpSpPr>
        <p:sp>
          <p:nvSpPr>
            <p:cNvPr id="716" name="Google Shape;716;p38"/>
            <p:cNvSpPr/>
            <p:nvPr/>
          </p:nvSpPr>
          <p:spPr>
            <a:xfrm>
              <a:off x="3524540" y="2728355"/>
              <a:ext cx="74535" cy="74535"/>
            </a:xfrm>
            <a:custGeom>
              <a:avLst/>
              <a:gdLst/>
              <a:ahLst/>
              <a:cxnLst/>
              <a:rect l="l" t="t" r="r" b="b"/>
              <a:pathLst>
                <a:path w="3434" h="3434" extrusionOk="0">
                  <a:moveTo>
                    <a:pt x="3434" y="0"/>
                  </a:moveTo>
                  <a:lnTo>
                    <a:pt x="921" y="772"/>
                  </a:lnTo>
                  <a:lnTo>
                    <a:pt x="0" y="3434"/>
                  </a:lnTo>
                  <a:lnTo>
                    <a:pt x="2760" y="2314"/>
                  </a:lnTo>
                  <a:lnTo>
                    <a:pt x="3434" y="0"/>
                  </a:lnTo>
                  <a:close/>
                </a:path>
              </a:pathLst>
            </a:custGeom>
            <a:solidFill>
              <a:srgbClr val="E7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544531" y="2728420"/>
              <a:ext cx="129015" cy="171730"/>
            </a:xfrm>
            <a:custGeom>
              <a:avLst/>
              <a:gdLst/>
              <a:ahLst/>
              <a:cxnLst/>
              <a:rect l="l" t="t" r="r" b="b"/>
              <a:pathLst>
                <a:path w="5944" h="7912" extrusionOk="0">
                  <a:moveTo>
                    <a:pt x="2513" y="0"/>
                  </a:moveTo>
                  <a:lnTo>
                    <a:pt x="1465" y="1047"/>
                  </a:lnTo>
                  <a:lnTo>
                    <a:pt x="0" y="5199"/>
                  </a:lnTo>
                  <a:lnTo>
                    <a:pt x="1464" y="7911"/>
                  </a:lnTo>
                  <a:lnTo>
                    <a:pt x="5943" y="3431"/>
                  </a:lnTo>
                  <a:lnTo>
                    <a:pt x="5309" y="979"/>
                  </a:lnTo>
                  <a:lnTo>
                    <a:pt x="2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599055" y="2653882"/>
              <a:ext cx="171773" cy="129015"/>
            </a:xfrm>
            <a:custGeom>
              <a:avLst/>
              <a:gdLst/>
              <a:ahLst/>
              <a:cxnLst/>
              <a:rect l="l" t="t" r="r" b="b"/>
              <a:pathLst>
                <a:path w="7914" h="5944" extrusionOk="0">
                  <a:moveTo>
                    <a:pt x="3434" y="0"/>
                  </a:moveTo>
                  <a:lnTo>
                    <a:pt x="1048" y="167"/>
                  </a:lnTo>
                  <a:lnTo>
                    <a:pt x="1" y="3434"/>
                  </a:lnTo>
                  <a:lnTo>
                    <a:pt x="1048" y="4481"/>
                  </a:lnTo>
                  <a:lnTo>
                    <a:pt x="5202" y="5943"/>
                  </a:lnTo>
                  <a:lnTo>
                    <a:pt x="7914" y="4481"/>
                  </a:lnTo>
                  <a:lnTo>
                    <a:pt x="343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24540" y="2556598"/>
              <a:ext cx="129036" cy="171773"/>
            </a:xfrm>
            <a:custGeom>
              <a:avLst/>
              <a:gdLst/>
              <a:ahLst/>
              <a:cxnLst/>
              <a:rect l="l" t="t" r="r" b="b"/>
              <a:pathLst>
                <a:path w="5945" h="7914" extrusionOk="0">
                  <a:moveTo>
                    <a:pt x="4481" y="0"/>
                  </a:moveTo>
                  <a:lnTo>
                    <a:pt x="0" y="4481"/>
                  </a:lnTo>
                  <a:lnTo>
                    <a:pt x="0" y="6672"/>
                  </a:lnTo>
                  <a:lnTo>
                    <a:pt x="3434" y="7913"/>
                  </a:lnTo>
                  <a:lnTo>
                    <a:pt x="4481" y="6866"/>
                  </a:lnTo>
                  <a:lnTo>
                    <a:pt x="5944" y="2712"/>
                  </a:lnTo>
                  <a:lnTo>
                    <a:pt x="4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427277" y="2673873"/>
              <a:ext cx="171795" cy="129015"/>
            </a:xfrm>
            <a:custGeom>
              <a:avLst/>
              <a:gdLst/>
              <a:ahLst/>
              <a:cxnLst/>
              <a:rect l="l" t="t" r="r" b="b"/>
              <a:pathLst>
                <a:path w="7915" h="5944" extrusionOk="0">
                  <a:moveTo>
                    <a:pt x="2713" y="1"/>
                  </a:moveTo>
                  <a:lnTo>
                    <a:pt x="0" y="1463"/>
                  </a:lnTo>
                  <a:lnTo>
                    <a:pt x="4481" y="5944"/>
                  </a:lnTo>
                  <a:lnTo>
                    <a:pt x="7915" y="2510"/>
                  </a:lnTo>
                  <a:lnTo>
                    <a:pt x="6867" y="1463"/>
                  </a:lnTo>
                  <a:lnTo>
                    <a:pt x="27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380024" y="2569881"/>
              <a:ext cx="196278" cy="135743"/>
            </a:xfrm>
            <a:custGeom>
              <a:avLst/>
              <a:gdLst/>
              <a:ahLst/>
              <a:cxnLst/>
              <a:rect l="l" t="t" r="r" b="b"/>
              <a:pathLst>
                <a:path w="9043" h="6254" extrusionOk="0">
                  <a:moveTo>
                    <a:pt x="2284" y="1"/>
                  </a:moveTo>
                  <a:cubicBezTo>
                    <a:pt x="1972" y="1"/>
                    <a:pt x="1660" y="119"/>
                    <a:pt x="1421" y="356"/>
                  </a:cubicBezTo>
                  <a:cubicBezTo>
                    <a:pt x="1" y="1777"/>
                    <a:pt x="1" y="4078"/>
                    <a:pt x="1421" y="5499"/>
                  </a:cubicBezTo>
                  <a:lnTo>
                    <a:pt x="2176" y="6254"/>
                  </a:lnTo>
                  <a:lnTo>
                    <a:pt x="9043" y="6254"/>
                  </a:lnTo>
                  <a:lnTo>
                    <a:pt x="3147" y="358"/>
                  </a:lnTo>
                  <a:cubicBezTo>
                    <a:pt x="2909" y="120"/>
                    <a:pt x="2596"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437978" y="2751146"/>
              <a:ext cx="138326" cy="188530"/>
            </a:xfrm>
            <a:custGeom>
              <a:avLst/>
              <a:gdLst/>
              <a:ahLst/>
              <a:cxnLst/>
              <a:rect l="l" t="t" r="r" b="b"/>
              <a:pathLst>
                <a:path w="6373" h="8686" extrusionOk="0">
                  <a:moveTo>
                    <a:pt x="6373" y="0"/>
                  </a:moveTo>
                  <a:lnTo>
                    <a:pt x="477" y="5896"/>
                  </a:lnTo>
                  <a:cubicBezTo>
                    <a:pt x="1" y="6372"/>
                    <a:pt x="1" y="7143"/>
                    <a:pt x="474" y="7620"/>
                  </a:cubicBezTo>
                  <a:cubicBezTo>
                    <a:pt x="1184" y="8331"/>
                    <a:pt x="2115" y="8686"/>
                    <a:pt x="3046" y="8686"/>
                  </a:cubicBezTo>
                  <a:cubicBezTo>
                    <a:pt x="3976" y="8686"/>
                    <a:pt x="4907" y="8331"/>
                    <a:pt x="5618" y="7620"/>
                  </a:cubicBezTo>
                  <a:lnTo>
                    <a:pt x="6373" y="6866"/>
                  </a:lnTo>
                  <a:lnTo>
                    <a:pt x="6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621825" y="2517093"/>
              <a:ext cx="138326" cy="188530"/>
            </a:xfrm>
            <a:custGeom>
              <a:avLst/>
              <a:gdLst/>
              <a:ahLst/>
              <a:cxnLst/>
              <a:rect l="l" t="t" r="r" b="b"/>
              <a:pathLst>
                <a:path w="6373" h="8686" extrusionOk="0">
                  <a:moveTo>
                    <a:pt x="3326" y="0"/>
                  </a:moveTo>
                  <a:cubicBezTo>
                    <a:pt x="2396" y="0"/>
                    <a:pt x="1465" y="355"/>
                    <a:pt x="755" y="1066"/>
                  </a:cubicBezTo>
                  <a:lnTo>
                    <a:pt x="0" y="1820"/>
                  </a:lnTo>
                  <a:lnTo>
                    <a:pt x="0" y="8686"/>
                  </a:lnTo>
                  <a:lnTo>
                    <a:pt x="5896" y="2790"/>
                  </a:lnTo>
                  <a:cubicBezTo>
                    <a:pt x="6372" y="2314"/>
                    <a:pt x="6372" y="1543"/>
                    <a:pt x="5898" y="1066"/>
                  </a:cubicBezTo>
                  <a:cubicBezTo>
                    <a:pt x="5187" y="355"/>
                    <a:pt x="4257" y="0"/>
                    <a:pt x="3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621825" y="2751146"/>
              <a:ext cx="196278" cy="135743"/>
            </a:xfrm>
            <a:custGeom>
              <a:avLst/>
              <a:gdLst/>
              <a:ahLst/>
              <a:cxnLst/>
              <a:rect l="l" t="t" r="r" b="b"/>
              <a:pathLst>
                <a:path w="9043" h="6254" extrusionOk="0">
                  <a:moveTo>
                    <a:pt x="0" y="0"/>
                  </a:moveTo>
                  <a:lnTo>
                    <a:pt x="5896" y="5896"/>
                  </a:lnTo>
                  <a:cubicBezTo>
                    <a:pt x="6135" y="6134"/>
                    <a:pt x="6447" y="6253"/>
                    <a:pt x="6759" y="6253"/>
                  </a:cubicBezTo>
                  <a:cubicBezTo>
                    <a:pt x="7071" y="6253"/>
                    <a:pt x="7383" y="6135"/>
                    <a:pt x="7622" y="5898"/>
                  </a:cubicBezTo>
                  <a:cubicBezTo>
                    <a:pt x="9043" y="4477"/>
                    <a:pt x="9043" y="2176"/>
                    <a:pt x="7622" y="755"/>
                  </a:cubicBezTo>
                  <a:lnTo>
                    <a:pt x="68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563697" y="2696252"/>
              <a:ext cx="70606" cy="64334"/>
            </a:xfrm>
            <a:custGeom>
              <a:avLst/>
              <a:gdLst/>
              <a:ahLst/>
              <a:cxnLst/>
              <a:rect l="l" t="t" r="r" b="b"/>
              <a:pathLst>
                <a:path w="3253" h="2964" extrusionOk="0">
                  <a:moveTo>
                    <a:pt x="1627" y="1"/>
                  </a:moveTo>
                  <a:cubicBezTo>
                    <a:pt x="1248" y="1"/>
                    <a:pt x="869" y="145"/>
                    <a:pt x="579" y="435"/>
                  </a:cubicBezTo>
                  <a:cubicBezTo>
                    <a:pt x="1" y="1013"/>
                    <a:pt x="1" y="1951"/>
                    <a:pt x="579" y="2529"/>
                  </a:cubicBezTo>
                  <a:cubicBezTo>
                    <a:pt x="869" y="2819"/>
                    <a:pt x="1248" y="2963"/>
                    <a:pt x="1627" y="2963"/>
                  </a:cubicBezTo>
                  <a:cubicBezTo>
                    <a:pt x="2006" y="2963"/>
                    <a:pt x="2385" y="2819"/>
                    <a:pt x="2674" y="2529"/>
                  </a:cubicBezTo>
                  <a:cubicBezTo>
                    <a:pt x="3253" y="1951"/>
                    <a:pt x="3253" y="1013"/>
                    <a:pt x="2674" y="435"/>
                  </a:cubicBezTo>
                  <a:cubicBezTo>
                    <a:pt x="2385" y="145"/>
                    <a:pt x="2006"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373165" y="2510777"/>
              <a:ext cx="451768" cy="435229"/>
            </a:xfrm>
            <a:custGeom>
              <a:avLst/>
              <a:gdLst/>
              <a:ahLst/>
              <a:cxnLst/>
              <a:rect l="l" t="t" r="r" b="b"/>
              <a:pathLst>
                <a:path w="20814" h="20052" extrusionOk="0">
                  <a:moveTo>
                    <a:pt x="14782" y="586"/>
                  </a:moveTo>
                  <a:cubicBezTo>
                    <a:pt x="15675" y="586"/>
                    <a:pt x="16514" y="933"/>
                    <a:pt x="17146" y="1565"/>
                  </a:cubicBezTo>
                  <a:cubicBezTo>
                    <a:pt x="17506" y="1927"/>
                    <a:pt x="17506" y="2513"/>
                    <a:pt x="17146" y="2873"/>
                  </a:cubicBezTo>
                  <a:lnTo>
                    <a:pt x="11751" y="8266"/>
                  </a:lnTo>
                  <a:cubicBezTo>
                    <a:pt x="11749" y="7021"/>
                    <a:pt x="11749" y="3594"/>
                    <a:pt x="11749" y="2234"/>
                  </a:cubicBezTo>
                  <a:lnTo>
                    <a:pt x="12417" y="1565"/>
                  </a:lnTo>
                  <a:cubicBezTo>
                    <a:pt x="13050" y="933"/>
                    <a:pt x="13888" y="586"/>
                    <a:pt x="14782" y="586"/>
                  </a:cubicBezTo>
                  <a:close/>
                  <a:moveTo>
                    <a:pt x="11162" y="2820"/>
                  </a:moveTo>
                  <a:lnTo>
                    <a:pt x="11162" y="8416"/>
                  </a:lnTo>
                  <a:cubicBezTo>
                    <a:pt x="10931" y="8307"/>
                    <a:pt x="10673" y="8249"/>
                    <a:pt x="10411" y="8249"/>
                  </a:cubicBezTo>
                  <a:lnTo>
                    <a:pt x="10409" y="8249"/>
                  </a:lnTo>
                  <a:cubicBezTo>
                    <a:pt x="10055" y="8249"/>
                    <a:pt x="9690" y="8354"/>
                    <a:pt x="9378" y="8578"/>
                  </a:cubicBezTo>
                  <a:lnTo>
                    <a:pt x="7390" y="6592"/>
                  </a:lnTo>
                  <a:lnTo>
                    <a:pt x="11162" y="2820"/>
                  </a:lnTo>
                  <a:close/>
                  <a:moveTo>
                    <a:pt x="2602" y="3018"/>
                  </a:moveTo>
                  <a:cubicBezTo>
                    <a:pt x="2838" y="3018"/>
                    <a:pt x="3075" y="3108"/>
                    <a:pt x="3255" y="3289"/>
                  </a:cubicBezTo>
                  <a:lnTo>
                    <a:pt x="6768" y="6800"/>
                  </a:lnTo>
                  <a:lnTo>
                    <a:pt x="8651" y="8684"/>
                  </a:lnTo>
                  <a:lnTo>
                    <a:pt x="2616" y="8684"/>
                  </a:lnTo>
                  <a:lnTo>
                    <a:pt x="1948" y="8016"/>
                  </a:lnTo>
                  <a:cubicBezTo>
                    <a:pt x="645" y="6712"/>
                    <a:pt x="645" y="4593"/>
                    <a:pt x="1948" y="3289"/>
                  </a:cubicBezTo>
                  <a:cubicBezTo>
                    <a:pt x="2128" y="3108"/>
                    <a:pt x="2365" y="3018"/>
                    <a:pt x="2602" y="3018"/>
                  </a:cubicBezTo>
                  <a:close/>
                  <a:moveTo>
                    <a:pt x="10408" y="8836"/>
                  </a:moveTo>
                  <a:cubicBezTo>
                    <a:pt x="10723" y="8836"/>
                    <a:pt x="11021" y="8958"/>
                    <a:pt x="11247" y="9185"/>
                  </a:cubicBezTo>
                  <a:cubicBezTo>
                    <a:pt x="11711" y="9648"/>
                    <a:pt x="11711" y="10402"/>
                    <a:pt x="11247" y="10865"/>
                  </a:cubicBezTo>
                  <a:cubicBezTo>
                    <a:pt x="11015" y="11097"/>
                    <a:pt x="10712" y="11213"/>
                    <a:pt x="10408" y="11213"/>
                  </a:cubicBezTo>
                  <a:cubicBezTo>
                    <a:pt x="10103" y="11213"/>
                    <a:pt x="9798" y="11096"/>
                    <a:pt x="9567" y="10865"/>
                  </a:cubicBezTo>
                  <a:cubicBezTo>
                    <a:pt x="9341" y="10639"/>
                    <a:pt x="9220" y="10342"/>
                    <a:pt x="9220" y="10024"/>
                  </a:cubicBezTo>
                  <a:cubicBezTo>
                    <a:pt x="9220" y="9353"/>
                    <a:pt x="9766" y="8836"/>
                    <a:pt x="10408" y="8836"/>
                  </a:cubicBezTo>
                  <a:close/>
                  <a:moveTo>
                    <a:pt x="18199" y="11364"/>
                  </a:moveTo>
                  <a:lnTo>
                    <a:pt x="18867" y="12034"/>
                  </a:lnTo>
                  <a:cubicBezTo>
                    <a:pt x="20171" y="13337"/>
                    <a:pt x="20171" y="15459"/>
                    <a:pt x="18867" y="16761"/>
                  </a:cubicBezTo>
                  <a:cubicBezTo>
                    <a:pt x="18687" y="16941"/>
                    <a:pt x="18450" y="17031"/>
                    <a:pt x="18214" y="17031"/>
                  </a:cubicBezTo>
                  <a:cubicBezTo>
                    <a:pt x="17977" y="17031"/>
                    <a:pt x="17740" y="16941"/>
                    <a:pt x="17559" y="16761"/>
                  </a:cubicBezTo>
                  <a:lnTo>
                    <a:pt x="14048" y="13250"/>
                  </a:lnTo>
                  <a:lnTo>
                    <a:pt x="12164" y="11364"/>
                  </a:lnTo>
                  <a:close/>
                  <a:moveTo>
                    <a:pt x="11439" y="11471"/>
                  </a:moveTo>
                  <a:lnTo>
                    <a:pt x="13425" y="13458"/>
                  </a:lnTo>
                  <a:lnTo>
                    <a:pt x="9653" y="17229"/>
                  </a:lnTo>
                  <a:lnTo>
                    <a:pt x="9653" y="11634"/>
                  </a:lnTo>
                  <a:cubicBezTo>
                    <a:pt x="9873" y="11738"/>
                    <a:pt x="10138" y="11801"/>
                    <a:pt x="10408" y="11801"/>
                  </a:cubicBezTo>
                  <a:lnTo>
                    <a:pt x="10409" y="11801"/>
                  </a:lnTo>
                  <a:cubicBezTo>
                    <a:pt x="10781" y="11801"/>
                    <a:pt x="11140" y="11685"/>
                    <a:pt x="11439" y="11471"/>
                  </a:cubicBezTo>
                  <a:close/>
                  <a:moveTo>
                    <a:pt x="9063" y="11785"/>
                  </a:moveTo>
                  <a:lnTo>
                    <a:pt x="9063" y="17817"/>
                  </a:lnTo>
                  <a:lnTo>
                    <a:pt x="9066" y="17817"/>
                  </a:lnTo>
                  <a:lnTo>
                    <a:pt x="8396" y="18486"/>
                  </a:lnTo>
                  <a:cubicBezTo>
                    <a:pt x="7744" y="19139"/>
                    <a:pt x="6889" y="19465"/>
                    <a:pt x="6034" y="19465"/>
                  </a:cubicBezTo>
                  <a:cubicBezTo>
                    <a:pt x="5178" y="19465"/>
                    <a:pt x="4323" y="19139"/>
                    <a:pt x="3669" y="18486"/>
                  </a:cubicBezTo>
                  <a:cubicBezTo>
                    <a:pt x="3308" y="18125"/>
                    <a:pt x="3308" y="17539"/>
                    <a:pt x="3669" y="17178"/>
                  </a:cubicBezTo>
                  <a:lnTo>
                    <a:pt x="9063" y="11785"/>
                  </a:lnTo>
                  <a:close/>
                  <a:moveTo>
                    <a:pt x="14780" y="0"/>
                  </a:moveTo>
                  <a:cubicBezTo>
                    <a:pt x="13728" y="0"/>
                    <a:pt x="12744" y="408"/>
                    <a:pt x="12000" y="1152"/>
                  </a:cubicBezTo>
                  <a:lnTo>
                    <a:pt x="6974" y="6177"/>
                  </a:lnTo>
                  <a:lnTo>
                    <a:pt x="3671" y="2874"/>
                  </a:lnTo>
                  <a:cubicBezTo>
                    <a:pt x="3375" y="2578"/>
                    <a:pt x="2988" y="2430"/>
                    <a:pt x="2602" y="2430"/>
                  </a:cubicBezTo>
                  <a:cubicBezTo>
                    <a:pt x="2215" y="2430"/>
                    <a:pt x="1828" y="2578"/>
                    <a:pt x="1532" y="2874"/>
                  </a:cubicBezTo>
                  <a:cubicBezTo>
                    <a:pt x="0" y="4407"/>
                    <a:pt x="0" y="6900"/>
                    <a:pt x="1532" y="8432"/>
                  </a:cubicBezTo>
                  <a:lnTo>
                    <a:pt x="4576" y="11474"/>
                  </a:lnTo>
                  <a:cubicBezTo>
                    <a:pt x="4633" y="11532"/>
                    <a:pt x="4708" y="11561"/>
                    <a:pt x="4783" y="11561"/>
                  </a:cubicBezTo>
                  <a:cubicBezTo>
                    <a:pt x="4859" y="11561"/>
                    <a:pt x="4934" y="11532"/>
                    <a:pt x="4991" y="11474"/>
                  </a:cubicBezTo>
                  <a:cubicBezTo>
                    <a:pt x="5106" y="11360"/>
                    <a:pt x="5106" y="11174"/>
                    <a:pt x="4991" y="11060"/>
                  </a:cubicBezTo>
                  <a:lnTo>
                    <a:pt x="3202" y="9270"/>
                  </a:lnTo>
                  <a:lnTo>
                    <a:pt x="8798" y="9270"/>
                  </a:lnTo>
                  <a:cubicBezTo>
                    <a:pt x="8692" y="9497"/>
                    <a:pt x="8631" y="9760"/>
                    <a:pt x="8631" y="10024"/>
                  </a:cubicBezTo>
                  <a:cubicBezTo>
                    <a:pt x="8631" y="10398"/>
                    <a:pt x="8747" y="10756"/>
                    <a:pt x="8960" y="11055"/>
                  </a:cubicBezTo>
                  <a:lnTo>
                    <a:pt x="6974" y="13042"/>
                  </a:lnTo>
                  <a:lnTo>
                    <a:pt x="5823" y="11890"/>
                  </a:lnTo>
                  <a:cubicBezTo>
                    <a:pt x="5765" y="11832"/>
                    <a:pt x="5690" y="11803"/>
                    <a:pt x="5615" y="11803"/>
                  </a:cubicBezTo>
                  <a:cubicBezTo>
                    <a:pt x="5540" y="11803"/>
                    <a:pt x="5465" y="11832"/>
                    <a:pt x="5407" y="11890"/>
                  </a:cubicBezTo>
                  <a:cubicBezTo>
                    <a:pt x="5291" y="12006"/>
                    <a:pt x="5291" y="12191"/>
                    <a:pt x="5407" y="12306"/>
                  </a:cubicBezTo>
                  <a:lnTo>
                    <a:pt x="6558" y="13458"/>
                  </a:lnTo>
                  <a:lnTo>
                    <a:pt x="3255" y="16761"/>
                  </a:lnTo>
                  <a:cubicBezTo>
                    <a:pt x="2666" y="17351"/>
                    <a:pt x="2666" y="18311"/>
                    <a:pt x="3255" y="18899"/>
                  </a:cubicBezTo>
                  <a:cubicBezTo>
                    <a:pt x="4023" y="19668"/>
                    <a:pt x="5028" y="20052"/>
                    <a:pt x="6034" y="20052"/>
                  </a:cubicBezTo>
                  <a:cubicBezTo>
                    <a:pt x="7039" y="20052"/>
                    <a:pt x="8044" y="19668"/>
                    <a:pt x="8812" y="18899"/>
                  </a:cubicBezTo>
                  <a:lnTo>
                    <a:pt x="13838" y="13874"/>
                  </a:lnTo>
                  <a:lnTo>
                    <a:pt x="17141" y="17177"/>
                  </a:lnTo>
                  <a:cubicBezTo>
                    <a:pt x="17437" y="17473"/>
                    <a:pt x="17824" y="17621"/>
                    <a:pt x="18211" y="17621"/>
                  </a:cubicBezTo>
                  <a:cubicBezTo>
                    <a:pt x="18598" y="17621"/>
                    <a:pt x="18985" y="17473"/>
                    <a:pt x="19280" y="17177"/>
                  </a:cubicBezTo>
                  <a:cubicBezTo>
                    <a:pt x="20814" y="15645"/>
                    <a:pt x="20814" y="13151"/>
                    <a:pt x="19280" y="11619"/>
                  </a:cubicBezTo>
                  <a:cubicBezTo>
                    <a:pt x="18387" y="10724"/>
                    <a:pt x="17169" y="9507"/>
                    <a:pt x="16244" y="8580"/>
                  </a:cubicBezTo>
                  <a:cubicBezTo>
                    <a:pt x="16186" y="8522"/>
                    <a:pt x="16111" y="8493"/>
                    <a:pt x="16036" y="8493"/>
                  </a:cubicBezTo>
                  <a:cubicBezTo>
                    <a:pt x="15960" y="8493"/>
                    <a:pt x="15885" y="8522"/>
                    <a:pt x="15827" y="8580"/>
                  </a:cubicBezTo>
                  <a:cubicBezTo>
                    <a:pt x="15712" y="8695"/>
                    <a:pt x="15712" y="8880"/>
                    <a:pt x="15827" y="8996"/>
                  </a:cubicBezTo>
                  <a:lnTo>
                    <a:pt x="17613" y="10781"/>
                  </a:lnTo>
                  <a:lnTo>
                    <a:pt x="12016" y="10781"/>
                  </a:lnTo>
                  <a:cubicBezTo>
                    <a:pt x="12126" y="10548"/>
                    <a:pt x="12183" y="10292"/>
                    <a:pt x="12183" y="10027"/>
                  </a:cubicBezTo>
                  <a:cubicBezTo>
                    <a:pt x="12183" y="9651"/>
                    <a:pt x="12069" y="9295"/>
                    <a:pt x="11853" y="8996"/>
                  </a:cubicBezTo>
                  <a:lnTo>
                    <a:pt x="13841" y="7009"/>
                  </a:lnTo>
                  <a:lnTo>
                    <a:pt x="14995" y="8164"/>
                  </a:lnTo>
                  <a:cubicBezTo>
                    <a:pt x="15053" y="8222"/>
                    <a:pt x="15128" y="8251"/>
                    <a:pt x="15203" y="8251"/>
                  </a:cubicBezTo>
                  <a:cubicBezTo>
                    <a:pt x="15279" y="8251"/>
                    <a:pt x="15354" y="8222"/>
                    <a:pt x="15411" y="8164"/>
                  </a:cubicBezTo>
                  <a:cubicBezTo>
                    <a:pt x="15527" y="8050"/>
                    <a:pt x="15527" y="7863"/>
                    <a:pt x="15411" y="7749"/>
                  </a:cubicBezTo>
                  <a:lnTo>
                    <a:pt x="14256" y="6593"/>
                  </a:lnTo>
                  <a:lnTo>
                    <a:pt x="17559" y="3290"/>
                  </a:lnTo>
                  <a:cubicBezTo>
                    <a:pt x="18149" y="2700"/>
                    <a:pt x="18149" y="1741"/>
                    <a:pt x="17559" y="1152"/>
                  </a:cubicBezTo>
                  <a:cubicBezTo>
                    <a:pt x="16818" y="411"/>
                    <a:pt x="15830" y="0"/>
                    <a:pt x="1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8"/>
          <p:cNvGrpSpPr/>
          <p:nvPr/>
        </p:nvGrpSpPr>
        <p:grpSpPr>
          <a:xfrm>
            <a:off x="5317100" y="2520110"/>
            <a:ext cx="455711" cy="416547"/>
            <a:chOff x="5317100" y="2520110"/>
            <a:chExt cx="455711" cy="416547"/>
          </a:xfrm>
        </p:grpSpPr>
        <p:sp>
          <p:nvSpPr>
            <p:cNvPr id="728" name="Google Shape;728;p38"/>
            <p:cNvSpPr/>
            <p:nvPr/>
          </p:nvSpPr>
          <p:spPr>
            <a:xfrm>
              <a:off x="5362269" y="2526181"/>
              <a:ext cx="299340" cy="404407"/>
            </a:xfrm>
            <a:custGeom>
              <a:avLst/>
              <a:gdLst/>
              <a:ahLst/>
              <a:cxnLst/>
              <a:rect l="l" t="t" r="r" b="b"/>
              <a:pathLst>
                <a:path w="13758" h="18587" extrusionOk="0">
                  <a:moveTo>
                    <a:pt x="9294" y="1"/>
                  </a:moveTo>
                  <a:cubicBezTo>
                    <a:pt x="9216" y="1"/>
                    <a:pt x="9135" y="2"/>
                    <a:pt x="9057" y="3"/>
                  </a:cubicBezTo>
                  <a:cubicBezTo>
                    <a:pt x="4042" y="131"/>
                    <a:pt x="1" y="4249"/>
                    <a:pt x="1" y="9293"/>
                  </a:cubicBezTo>
                  <a:cubicBezTo>
                    <a:pt x="1" y="14417"/>
                    <a:pt x="4168" y="18586"/>
                    <a:pt x="9294" y="18586"/>
                  </a:cubicBezTo>
                  <a:cubicBezTo>
                    <a:pt x="10851" y="18586"/>
                    <a:pt x="12322" y="18200"/>
                    <a:pt x="13613" y="17519"/>
                  </a:cubicBezTo>
                  <a:cubicBezTo>
                    <a:pt x="13661" y="17495"/>
                    <a:pt x="13708" y="17468"/>
                    <a:pt x="13757" y="17441"/>
                  </a:cubicBezTo>
                  <a:lnTo>
                    <a:pt x="9210" y="12893"/>
                  </a:lnTo>
                  <a:cubicBezTo>
                    <a:pt x="9134" y="12893"/>
                    <a:pt x="9055" y="12891"/>
                    <a:pt x="8976" y="12883"/>
                  </a:cubicBezTo>
                  <a:cubicBezTo>
                    <a:pt x="7232" y="12729"/>
                    <a:pt x="5847" y="11335"/>
                    <a:pt x="5705" y="9588"/>
                  </a:cubicBezTo>
                  <a:cubicBezTo>
                    <a:pt x="5698" y="9490"/>
                    <a:pt x="5692" y="9392"/>
                    <a:pt x="5692" y="9294"/>
                  </a:cubicBezTo>
                  <a:lnTo>
                    <a:pt x="5692" y="9277"/>
                  </a:lnTo>
                  <a:cubicBezTo>
                    <a:pt x="4595" y="7742"/>
                    <a:pt x="4286" y="5761"/>
                    <a:pt x="4887" y="3946"/>
                  </a:cubicBezTo>
                  <a:cubicBezTo>
                    <a:pt x="5551" y="1941"/>
                    <a:pt x="7229" y="440"/>
                    <a:pt x="9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5499" y="2526224"/>
              <a:ext cx="311219" cy="379494"/>
            </a:xfrm>
            <a:custGeom>
              <a:avLst/>
              <a:gdLst/>
              <a:ahLst/>
              <a:cxnLst/>
              <a:rect l="l" t="t" r="r" b="b"/>
              <a:pathLst>
                <a:path w="14304" h="17442" extrusionOk="0">
                  <a:moveTo>
                    <a:pt x="5009" y="0"/>
                  </a:moveTo>
                  <a:cubicBezTo>
                    <a:pt x="2944" y="441"/>
                    <a:pt x="1266" y="1941"/>
                    <a:pt x="602" y="3946"/>
                  </a:cubicBezTo>
                  <a:cubicBezTo>
                    <a:pt x="1" y="5762"/>
                    <a:pt x="310" y="7741"/>
                    <a:pt x="1407" y="9278"/>
                  </a:cubicBezTo>
                  <a:cubicBezTo>
                    <a:pt x="1416" y="7296"/>
                    <a:pt x="3026" y="5692"/>
                    <a:pt x="5009" y="5692"/>
                  </a:cubicBezTo>
                  <a:cubicBezTo>
                    <a:pt x="6999" y="5692"/>
                    <a:pt x="8611" y="7304"/>
                    <a:pt x="8611" y="9294"/>
                  </a:cubicBezTo>
                  <a:cubicBezTo>
                    <a:pt x="8611" y="11283"/>
                    <a:pt x="6999" y="12896"/>
                    <a:pt x="5009" y="12896"/>
                  </a:cubicBezTo>
                  <a:cubicBezTo>
                    <a:pt x="4981" y="12896"/>
                    <a:pt x="4954" y="12894"/>
                    <a:pt x="4928" y="12894"/>
                  </a:cubicBezTo>
                  <a:lnTo>
                    <a:pt x="9475" y="17442"/>
                  </a:lnTo>
                  <a:cubicBezTo>
                    <a:pt x="12349" y="15859"/>
                    <a:pt x="14303" y="12801"/>
                    <a:pt x="14303" y="9294"/>
                  </a:cubicBezTo>
                  <a:cubicBezTo>
                    <a:pt x="14303" y="4169"/>
                    <a:pt x="10135" y="0"/>
                    <a:pt x="5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388704" y="2567149"/>
              <a:ext cx="253388" cy="337045"/>
            </a:xfrm>
            <a:custGeom>
              <a:avLst/>
              <a:gdLst/>
              <a:ahLst/>
              <a:cxnLst/>
              <a:rect l="l" t="t" r="r" b="b"/>
              <a:pathLst>
                <a:path w="11646" h="15491" extrusionOk="0">
                  <a:moveTo>
                    <a:pt x="4858" y="1"/>
                  </a:moveTo>
                  <a:lnTo>
                    <a:pt x="4858" y="1"/>
                  </a:lnTo>
                  <a:cubicBezTo>
                    <a:pt x="2001" y="1247"/>
                    <a:pt x="0" y="4099"/>
                    <a:pt x="0" y="7410"/>
                  </a:cubicBezTo>
                  <a:cubicBezTo>
                    <a:pt x="0" y="11867"/>
                    <a:pt x="3625" y="15490"/>
                    <a:pt x="8079" y="15490"/>
                  </a:cubicBezTo>
                  <a:cubicBezTo>
                    <a:pt x="9360" y="15490"/>
                    <a:pt x="10570" y="15191"/>
                    <a:pt x="11646" y="14660"/>
                  </a:cubicBezTo>
                  <a:lnTo>
                    <a:pt x="7998" y="11010"/>
                  </a:lnTo>
                  <a:cubicBezTo>
                    <a:pt x="6047" y="10970"/>
                    <a:pt x="4477" y="9375"/>
                    <a:pt x="4477" y="7413"/>
                  </a:cubicBezTo>
                  <a:lnTo>
                    <a:pt x="4477" y="7397"/>
                  </a:lnTo>
                  <a:cubicBezTo>
                    <a:pt x="3380" y="5860"/>
                    <a:pt x="3071" y="3881"/>
                    <a:pt x="3672" y="2065"/>
                  </a:cubicBezTo>
                  <a:cubicBezTo>
                    <a:pt x="3927" y="1291"/>
                    <a:pt x="4336" y="594"/>
                    <a:pt x="4858" y="1"/>
                  </a:cubicBezTo>
                  <a:close/>
                </a:path>
              </a:pathLst>
            </a:custGeom>
            <a:solidFill>
              <a:srgbClr val="976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455542" y="2552637"/>
              <a:ext cx="284806" cy="333542"/>
            </a:xfrm>
            <a:custGeom>
              <a:avLst/>
              <a:gdLst/>
              <a:ahLst/>
              <a:cxnLst/>
              <a:rect l="l" t="t" r="r" b="b"/>
              <a:pathLst>
                <a:path w="13090" h="15330" extrusionOk="0">
                  <a:moveTo>
                    <a:pt x="5009" y="1"/>
                  </a:moveTo>
                  <a:cubicBezTo>
                    <a:pt x="3866" y="1"/>
                    <a:pt x="2775" y="240"/>
                    <a:pt x="1789" y="669"/>
                  </a:cubicBezTo>
                  <a:cubicBezTo>
                    <a:pt x="1266" y="1261"/>
                    <a:pt x="858" y="1958"/>
                    <a:pt x="602" y="2733"/>
                  </a:cubicBezTo>
                  <a:cubicBezTo>
                    <a:pt x="0" y="4549"/>
                    <a:pt x="310" y="6529"/>
                    <a:pt x="1407" y="8065"/>
                  </a:cubicBezTo>
                  <a:cubicBezTo>
                    <a:pt x="1417" y="6083"/>
                    <a:pt x="3025" y="4479"/>
                    <a:pt x="5009" y="4479"/>
                  </a:cubicBezTo>
                  <a:cubicBezTo>
                    <a:pt x="6998" y="4479"/>
                    <a:pt x="8611" y="6092"/>
                    <a:pt x="8611" y="8081"/>
                  </a:cubicBezTo>
                  <a:cubicBezTo>
                    <a:pt x="8611" y="10070"/>
                    <a:pt x="6998" y="11683"/>
                    <a:pt x="5009" y="11683"/>
                  </a:cubicBezTo>
                  <a:cubicBezTo>
                    <a:pt x="4983" y="11683"/>
                    <a:pt x="4954" y="11683"/>
                    <a:pt x="4927" y="11682"/>
                  </a:cubicBezTo>
                  <a:lnTo>
                    <a:pt x="4927" y="11682"/>
                  </a:lnTo>
                  <a:lnTo>
                    <a:pt x="8575" y="15330"/>
                  </a:lnTo>
                  <a:cubicBezTo>
                    <a:pt x="11246" y="14009"/>
                    <a:pt x="13089" y="11255"/>
                    <a:pt x="13089" y="8080"/>
                  </a:cubicBezTo>
                  <a:cubicBezTo>
                    <a:pt x="13089" y="3624"/>
                    <a:pt x="9463" y="1"/>
                    <a:pt x="5009" y="1"/>
                  </a:cubicBezTo>
                  <a:close/>
                </a:path>
              </a:pathLst>
            </a:custGeom>
            <a:solidFill>
              <a:srgbClr val="B28A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415030" y="2614559"/>
              <a:ext cx="207110" cy="263309"/>
            </a:xfrm>
            <a:custGeom>
              <a:avLst/>
              <a:gdLst/>
              <a:ahLst/>
              <a:cxnLst/>
              <a:rect l="l" t="t" r="r" b="b"/>
              <a:pathLst>
                <a:path w="9519" h="12102" extrusionOk="0">
                  <a:moveTo>
                    <a:pt x="2427" y="0"/>
                  </a:moveTo>
                  <a:lnTo>
                    <a:pt x="2427" y="0"/>
                  </a:lnTo>
                  <a:cubicBezTo>
                    <a:pt x="943" y="1261"/>
                    <a:pt x="0" y="3138"/>
                    <a:pt x="0" y="5234"/>
                  </a:cubicBezTo>
                  <a:cubicBezTo>
                    <a:pt x="0" y="9020"/>
                    <a:pt x="3081" y="12101"/>
                    <a:pt x="6868" y="12101"/>
                  </a:cubicBezTo>
                  <a:cubicBezTo>
                    <a:pt x="7807" y="12101"/>
                    <a:pt x="8703" y="11911"/>
                    <a:pt x="9519" y="11567"/>
                  </a:cubicBezTo>
                  <a:lnTo>
                    <a:pt x="6785" y="8834"/>
                  </a:lnTo>
                  <a:cubicBezTo>
                    <a:pt x="4837" y="8791"/>
                    <a:pt x="3267" y="7196"/>
                    <a:pt x="3267" y="5234"/>
                  </a:cubicBezTo>
                  <a:lnTo>
                    <a:pt x="3267" y="5218"/>
                  </a:lnTo>
                  <a:cubicBezTo>
                    <a:pt x="2193" y="3714"/>
                    <a:pt x="1874" y="1783"/>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455847" y="2579007"/>
              <a:ext cx="258109" cy="287221"/>
            </a:xfrm>
            <a:custGeom>
              <a:avLst/>
              <a:gdLst/>
              <a:ahLst/>
              <a:cxnLst/>
              <a:rect l="l" t="t" r="r" b="b"/>
              <a:pathLst>
                <a:path w="11863" h="13201" extrusionOk="0">
                  <a:moveTo>
                    <a:pt x="4995" y="0"/>
                  </a:moveTo>
                  <a:cubicBezTo>
                    <a:pt x="3302" y="0"/>
                    <a:pt x="1751" y="616"/>
                    <a:pt x="552" y="1634"/>
                  </a:cubicBezTo>
                  <a:cubicBezTo>
                    <a:pt x="1" y="3417"/>
                    <a:pt x="317" y="5348"/>
                    <a:pt x="1393" y="6852"/>
                  </a:cubicBezTo>
                  <a:cubicBezTo>
                    <a:pt x="1403" y="4870"/>
                    <a:pt x="3011" y="3266"/>
                    <a:pt x="4995" y="3266"/>
                  </a:cubicBezTo>
                  <a:cubicBezTo>
                    <a:pt x="6984" y="3266"/>
                    <a:pt x="8597" y="4878"/>
                    <a:pt x="8597" y="6868"/>
                  </a:cubicBezTo>
                  <a:cubicBezTo>
                    <a:pt x="8597" y="8857"/>
                    <a:pt x="6984" y="10470"/>
                    <a:pt x="4995" y="10470"/>
                  </a:cubicBezTo>
                  <a:cubicBezTo>
                    <a:pt x="4969" y="10470"/>
                    <a:pt x="4940" y="10470"/>
                    <a:pt x="4913" y="10468"/>
                  </a:cubicBezTo>
                  <a:lnTo>
                    <a:pt x="4913" y="10468"/>
                  </a:lnTo>
                  <a:lnTo>
                    <a:pt x="7647" y="13201"/>
                  </a:lnTo>
                  <a:cubicBezTo>
                    <a:pt x="10121" y="12163"/>
                    <a:pt x="11862" y="9714"/>
                    <a:pt x="11862" y="6868"/>
                  </a:cubicBezTo>
                  <a:cubicBezTo>
                    <a:pt x="11862" y="3081"/>
                    <a:pt x="8782" y="0"/>
                    <a:pt x="4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462244" y="2605333"/>
              <a:ext cx="225321" cy="240399"/>
            </a:xfrm>
            <a:custGeom>
              <a:avLst/>
              <a:gdLst/>
              <a:ahLst/>
              <a:cxnLst/>
              <a:rect l="l" t="t" r="r" b="b"/>
              <a:pathLst>
                <a:path w="10356" h="11049" extrusionOk="0">
                  <a:moveTo>
                    <a:pt x="4699" y="0"/>
                  </a:moveTo>
                  <a:cubicBezTo>
                    <a:pt x="2743" y="0"/>
                    <a:pt x="1016" y="999"/>
                    <a:pt x="0" y="2514"/>
                  </a:cubicBezTo>
                  <a:cubicBezTo>
                    <a:pt x="63" y="3630"/>
                    <a:pt x="437" y="4715"/>
                    <a:pt x="1097" y="5642"/>
                  </a:cubicBezTo>
                  <a:cubicBezTo>
                    <a:pt x="1106" y="3660"/>
                    <a:pt x="2716" y="2056"/>
                    <a:pt x="4699" y="2056"/>
                  </a:cubicBezTo>
                  <a:cubicBezTo>
                    <a:pt x="6689" y="2056"/>
                    <a:pt x="8301" y="3668"/>
                    <a:pt x="8301" y="5658"/>
                  </a:cubicBezTo>
                  <a:cubicBezTo>
                    <a:pt x="8301" y="7647"/>
                    <a:pt x="6689" y="9260"/>
                    <a:pt x="4699" y="9260"/>
                  </a:cubicBezTo>
                  <a:cubicBezTo>
                    <a:pt x="4672" y="9260"/>
                    <a:pt x="4644" y="9260"/>
                    <a:pt x="4618" y="9258"/>
                  </a:cubicBezTo>
                  <a:lnTo>
                    <a:pt x="4618" y="9258"/>
                  </a:lnTo>
                  <a:lnTo>
                    <a:pt x="6408" y="11049"/>
                  </a:lnTo>
                  <a:cubicBezTo>
                    <a:pt x="8694" y="10321"/>
                    <a:pt x="10355" y="8180"/>
                    <a:pt x="10355" y="5656"/>
                  </a:cubicBezTo>
                  <a:cubicBezTo>
                    <a:pt x="10355" y="2537"/>
                    <a:pt x="7819" y="0"/>
                    <a:pt x="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441487" y="2659988"/>
              <a:ext cx="160244" cy="191444"/>
            </a:xfrm>
            <a:custGeom>
              <a:avLst/>
              <a:gdLst/>
              <a:ahLst/>
              <a:cxnLst/>
              <a:rect l="l" t="t" r="r" b="b"/>
              <a:pathLst>
                <a:path w="7365" h="8799" extrusionOk="0">
                  <a:moveTo>
                    <a:pt x="956" y="1"/>
                  </a:moveTo>
                  <a:cubicBezTo>
                    <a:pt x="353" y="899"/>
                    <a:pt x="0" y="1980"/>
                    <a:pt x="0" y="3144"/>
                  </a:cubicBezTo>
                  <a:cubicBezTo>
                    <a:pt x="0" y="6262"/>
                    <a:pt x="2537" y="8799"/>
                    <a:pt x="5655" y="8799"/>
                  </a:cubicBezTo>
                  <a:cubicBezTo>
                    <a:pt x="6252" y="8799"/>
                    <a:pt x="6825" y="8706"/>
                    <a:pt x="7365" y="8534"/>
                  </a:cubicBezTo>
                  <a:lnTo>
                    <a:pt x="5573" y="6746"/>
                  </a:lnTo>
                  <a:cubicBezTo>
                    <a:pt x="3621" y="6703"/>
                    <a:pt x="2053" y="5106"/>
                    <a:pt x="2053" y="3144"/>
                  </a:cubicBezTo>
                  <a:lnTo>
                    <a:pt x="2053" y="3127"/>
                  </a:lnTo>
                  <a:cubicBezTo>
                    <a:pt x="1393" y="2202"/>
                    <a:pt x="1017" y="1115"/>
                    <a:pt x="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467857" y="2701675"/>
              <a:ext cx="112029" cy="123452"/>
            </a:xfrm>
            <a:custGeom>
              <a:avLst/>
              <a:gdLst/>
              <a:ahLst/>
              <a:cxnLst/>
              <a:rect l="l" t="t" r="r" b="b"/>
              <a:pathLst>
                <a:path w="5149" h="5674" extrusionOk="0">
                  <a:moveTo>
                    <a:pt x="173" y="1"/>
                  </a:moveTo>
                  <a:cubicBezTo>
                    <a:pt x="60" y="392"/>
                    <a:pt x="0" y="806"/>
                    <a:pt x="0" y="1231"/>
                  </a:cubicBezTo>
                  <a:cubicBezTo>
                    <a:pt x="0" y="3682"/>
                    <a:pt x="1994" y="5674"/>
                    <a:pt x="4443" y="5674"/>
                  </a:cubicBezTo>
                  <a:cubicBezTo>
                    <a:pt x="4683" y="5674"/>
                    <a:pt x="4918" y="5655"/>
                    <a:pt x="5149" y="5619"/>
                  </a:cubicBezTo>
                  <a:lnTo>
                    <a:pt x="3954" y="4425"/>
                  </a:lnTo>
                  <a:cubicBezTo>
                    <a:pt x="2559" y="4214"/>
                    <a:pt x="1460" y="3113"/>
                    <a:pt x="1248" y="1718"/>
                  </a:cubicBezTo>
                  <a:lnTo>
                    <a:pt x="1212" y="1682"/>
                  </a:lnTo>
                  <a:cubicBezTo>
                    <a:pt x="768" y="1175"/>
                    <a:pt x="421" y="607"/>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471578" y="2631703"/>
              <a:ext cx="189638" cy="192162"/>
            </a:xfrm>
            <a:custGeom>
              <a:avLst/>
              <a:gdLst/>
              <a:ahLst/>
              <a:cxnLst/>
              <a:rect l="l" t="t" r="r" b="b"/>
              <a:pathLst>
                <a:path w="8716" h="8832" extrusionOk="0">
                  <a:moveTo>
                    <a:pt x="4272" y="0"/>
                  </a:moveTo>
                  <a:cubicBezTo>
                    <a:pt x="2250" y="0"/>
                    <a:pt x="537" y="1361"/>
                    <a:pt x="1" y="3214"/>
                  </a:cubicBezTo>
                  <a:cubicBezTo>
                    <a:pt x="247" y="3818"/>
                    <a:pt x="595" y="4390"/>
                    <a:pt x="1039" y="4895"/>
                  </a:cubicBezTo>
                  <a:lnTo>
                    <a:pt x="1077" y="4933"/>
                  </a:lnTo>
                  <a:cubicBezTo>
                    <a:pt x="1054" y="4774"/>
                    <a:pt x="1041" y="4610"/>
                    <a:pt x="1041" y="4444"/>
                  </a:cubicBezTo>
                  <a:cubicBezTo>
                    <a:pt x="1041" y="2658"/>
                    <a:pt x="2487" y="1212"/>
                    <a:pt x="4272" y="1212"/>
                  </a:cubicBezTo>
                  <a:cubicBezTo>
                    <a:pt x="6058" y="1212"/>
                    <a:pt x="7504" y="2658"/>
                    <a:pt x="7504" y="4444"/>
                  </a:cubicBezTo>
                  <a:cubicBezTo>
                    <a:pt x="7504" y="6229"/>
                    <a:pt x="6058" y="7675"/>
                    <a:pt x="4272" y="7675"/>
                  </a:cubicBezTo>
                  <a:cubicBezTo>
                    <a:pt x="4106" y="7675"/>
                    <a:pt x="3942" y="7662"/>
                    <a:pt x="3783" y="7640"/>
                  </a:cubicBezTo>
                  <a:lnTo>
                    <a:pt x="3783" y="7640"/>
                  </a:lnTo>
                  <a:lnTo>
                    <a:pt x="4976" y="8831"/>
                  </a:lnTo>
                  <a:cubicBezTo>
                    <a:pt x="7092" y="8493"/>
                    <a:pt x="8716" y="6654"/>
                    <a:pt x="8716" y="4444"/>
                  </a:cubicBezTo>
                  <a:cubicBezTo>
                    <a:pt x="8716" y="1992"/>
                    <a:pt x="6721" y="0"/>
                    <a:pt x="4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362334" y="2737291"/>
              <a:ext cx="404407" cy="193272"/>
            </a:xfrm>
            <a:custGeom>
              <a:avLst/>
              <a:gdLst/>
              <a:ahLst/>
              <a:cxnLst/>
              <a:rect l="l" t="t" r="r" b="b"/>
              <a:pathLst>
                <a:path w="18587" h="8883" extrusionOk="0">
                  <a:moveTo>
                    <a:pt x="6669" y="1"/>
                  </a:moveTo>
                  <a:cubicBezTo>
                    <a:pt x="4223" y="1"/>
                    <a:pt x="2228" y="1980"/>
                    <a:pt x="2228" y="4442"/>
                  </a:cubicBezTo>
                  <a:cubicBezTo>
                    <a:pt x="2224" y="4442"/>
                    <a:pt x="2221" y="4442"/>
                    <a:pt x="2217" y="4442"/>
                  </a:cubicBezTo>
                  <a:cubicBezTo>
                    <a:pt x="1009" y="4442"/>
                    <a:pt x="1" y="5425"/>
                    <a:pt x="3" y="6662"/>
                  </a:cubicBezTo>
                  <a:cubicBezTo>
                    <a:pt x="3" y="7888"/>
                    <a:pt x="997" y="8882"/>
                    <a:pt x="2223" y="8882"/>
                  </a:cubicBezTo>
                  <a:lnTo>
                    <a:pt x="16094" y="8882"/>
                  </a:lnTo>
                  <a:cubicBezTo>
                    <a:pt x="17471" y="8882"/>
                    <a:pt x="18586" y="7766"/>
                    <a:pt x="18586" y="6390"/>
                  </a:cubicBezTo>
                  <a:cubicBezTo>
                    <a:pt x="18586" y="5006"/>
                    <a:pt x="17468" y="3914"/>
                    <a:pt x="16130" y="3896"/>
                  </a:cubicBezTo>
                  <a:cubicBezTo>
                    <a:pt x="15616" y="2444"/>
                    <a:pt x="14231" y="1404"/>
                    <a:pt x="12603" y="1404"/>
                  </a:cubicBezTo>
                  <a:cubicBezTo>
                    <a:pt x="11798" y="1404"/>
                    <a:pt x="11052" y="1661"/>
                    <a:pt x="10439" y="2095"/>
                  </a:cubicBezTo>
                  <a:cubicBezTo>
                    <a:pt x="9655" y="839"/>
                    <a:pt x="8260" y="1"/>
                    <a:pt x="66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362247" y="2737335"/>
              <a:ext cx="177694" cy="193315"/>
            </a:xfrm>
            <a:custGeom>
              <a:avLst/>
              <a:gdLst/>
              <a:ahLst/>
              <a:cxnLst/>
              <a:rect l="l" t="t" r="r" b="b"/>
              <a:pathLst>
                <a:path w="8167" h="8885" extrusionOk="0">
                  <a:moveTo>
                    <a:pt x="6673" y="0"/>
                  </a:moveTo>
                  <a:cubicBezTo>
                    <a:pt x="4230" y="0"/>
                    <a:pt x="2233" y="1981"/>
                    <a:pt x="2232" y="4442"/>
                  </a:cubicBezTo>
                  <a:cubicBezTo>
                    <a:pt x="2227" y="4442"/>
                    <a:pt x="2223" y="4442"/>
                    <a:pt x="2219" y="4442"/>
                  </a:cubicBezTo>
                  <a:cubicBezTo>
                    <a:pt x="1014" y="4442"/>
                    <a:pt x="7" y="5423"/>
                    <a:pt x="5" y="6657"/>
                  </a:cubicBezTo>
                  <a:cubicBezTo>
                    <a:pt x="0" y="7882"/>
                    <a:pt x="1033" y="8884"/>
                    <a:pt x="2257" y="8884"/>
                  </a:cubicBezTo>
                  <a:lnTo>
                    <a:pt x="5215" y="8884"/>
                  </a:lnTo>
                  <a:cubicBezTo>
                    <a:pt x="3989" y="7657"/>
                    <a:pt x="3990" y="5670"/>
                    <a:pt x="5219" y="4446"/>
                  </a:cubicBezTo>
                  <a:lnTo>
                    <a:pt x="5222" y="4442"/>
                  </a:lnTo>
                  <a:cubicBezTo>
                    <a:pt x="5222" y="2508"/>
                    <a:pt x="6454" y="873"/>
                    <a:pt x="8167" y="260"/>
                  </a:cubicBezTo>
                  <a:cubicBezTo>
                    <a:pt x="7700" y="92"/>
                    <a:pt x="7197" y="0"/>
                    <a:pt x="667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487634" y="2838571"/>
              <a:ext cx="41535" cy="33050"/>
            </a:xfrm>
            <a:custGeom>
              <a:avLst/>
              <a:gdLst/>
              <a:ahLst/>
              <a:cxnLst/>
              <a:rect l="l" t="t" r="r" b="b"/>
              <a:pathLst>
                <a:path w="1909" h="1519" extrusionOk="0">
                  <a:moveTo>
                    <a:pt x="954" y="1"/>
                  </a:moveTo>
                  <a:cubicBezTo>
                    <a:pt x="428" y="1"/>
                    <a:pt x="3" y="339"/>
                    <a:pt x="2" y="757"/>
                  </a:cubicBezTo>
                  <a:cubicBezTo>
                    <a:pt x="1" y="1176"/>
                    <a:pt x="426" y="1517"/>
                    <a:pt x="953" y="1519"/>
                  </a:cubicBezTo>
                  <a:cubicBezTo>
                    <a:pt x="954" y="1519"/>
                    <a:pt x="955" y="1519"/>
                    <a:pt x="956" y="1519"/>
                  </a:cubicBezTo>
                  <a:cubicBezTo>
                    <a:pt x="1480" y="1519"/>
                    <a:pt x="1905" y="1181"/>
                    <a:pt x="1907" y="763"/>
                  </a:cubicBezTo>
                  <a:cubicBezTo>
                    <a:pt x="1908" y="344"/>
                    <a:pt x="1483" y="2"/>
                    <a:pt x="957" y="1"/>
                  </a:cubicBezTo>
                  <a:cubicBezTo>
                    <a:pt x="956"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599837" y="2839006"/>
              <a:ext cx="41535" cy="33050"/>
            </a:xfrm>
            <a:custGeom>
              <a:avLst/>
              <a:gdLst/>
              <a:ahLst/>
              <a:cxnLst/>
              <a:rect l="l" t="t" r="r" b="b"/>
              <a:pathLst>
                <a:path w="1909" h="1519" extrusionOk="0">
                  <a:moveTo>
                    <a:pt x="954" y="1"/>
                  </a:moveTo>
                  <a:cubicBezTo>
                    <a:pt x="430" y="1"/>
                    <a:pt x="4" y="338"/>
                    <a:pt x="2" y="757"/>
                  </a:cubicBezTo>
                  <a:cubicBezTo>
                    <a:pt x="1" y="1175"/>
                    <a:pt x="426" y="1517"/>
                    <a:pt x="953" y="1519"/>
                  </a:cubicBezTo>
                  <a:cubicBezTo>
                    <a:pt x="954" y="1519"/>
                    <a:pt x="956" y="1519"/>
                    <a:pt x="957" y="1519"/>
                  </a:cubicBezTo>
                  <a:cubicBezTo>
                    <a:pt x="1481" y="1519"/>
                    <a:pt x="1906" y="1180"/>
                    <a:pt x="1907" y="763"/>
                  </a:cubicBezTo>
                  <a:cubicBezTo>
                    <a:pt x="1909" y="343"/>
                    <a:pt x="1483" y="2"/>
                    <a:pt x="958" y="1"/>
                  </a:cubicBezTo>
                  <a:cubicBezTo>
                    <a:pt x="957"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06324" y="2823145"/>
              <a:ext cx="12249" cy="20409"/>
            </a:xfrm>
            <a:custGeom>
              <a:avLst/>
              <a:gdLst/>
              <a:ahLst/>
              <a:cxnLst/>
              <a:rect l="l" t="t" r="r" b="b"/>
              <a:pathLst>
                <a:path w="563" h="938" extrusionOk="0">
                  <a:moveTo>
                    <a:pt x="282" y="1"/>
                  </a:moveTo>
                  <a:cubicBezTo>
                    <a:pt x="125" y="1"/>
                    <a:pt x="1" y="125"/>
                    <a:pt x="1" y="281"/>
                  </a:cubicBezTo>
                  <a:lnTo>
                    <a:pt x="1" y="655"/>
                  </a:lnTo>
                  <a:cubicBezTo>
                    <a:pt x="1" y="811"/>
                    <a:pt x="125" y="937"/>
                    <a:pt x="282" y="937"/>
                  </a:cubicBezTo>
                  <a:cubicBezTo>
                    <a:pt x="438" y="937"/>
                    <a:pt x="562" y="811"/>
                    <a:pt x="562" y="655"/>
                  </a:cubicBezTo>
                  <a:lnTo>
                    <a:pt x="562" y="281"/>
                  </a:lnTo>
                  <a:cubicBezTo>
                    <a:pt x="561" y="125"/>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610433" y="2823145"/>
              <a:ext cx="12271" cy="20409"/>
            </a:xfrm>
            <a:custGeom>
              <a:avLst/>
              <a:gdLst/>
              <a:ahLst/>
              <a:cxnLst/>
              <a:rect l="l" t="t" r="r" b="b"/>
              <a:pathLst>
                <a:path w="564" h="938" extrusionOk="0">
                  <a:moveTo>
                    <a:pt x="282" y="1"/>
                  </a:moveTo>
                  <a:cubicBezTo>
                    <a:pt x="127" y="1"/>
                    <a:pt x="1" y="125"/>
                    <a:pt x="1" y="281"/>
                  </a:cubicBezTo>
                  <a:lnTo>
                    <a:pt x="1" y="655"/>
                  </a:lnTo>
                  <a:cubicBezTo>
                    <a:pt x="1" y="811"/>
                    <a:pt x="127" y="937"/>
                    <a:pt x="282" y="937"/>
                  </a:cubicBezTo>
                  <a:cubicBezTo>
                    <a:pt x="438" y="937"/>
                    <a:pt x="564" y="811"/>
                    <a:pt x="564" y="655"/>
                  </a:cubicBezTo>
                  <a:lnTo>
                    <a:pt x="564" y="281"/>
                  </a:lnTo>
                  <a:cubicBezTo>
                    <a:pt x="564" y="125"/>
                    <a:pt x="438"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40200" y="2833676"/>
              <a:ext cx="49477" cy="20365"/>
            </a:xfrm>
            <a:custGeom>
              <a:avLst/>
              <a:gdLst/>
              <a:ahLst/>
              <a:cxnLst/>
              <a:rect l="l" t="t" r="r" b="b"/>
              <a:pathLst>
                <a:path w="2274" h="936" extrusionOk="0">
                  <a:moveTo>
                    <a:pt x="537" y="1"/>
                  </a:moveTo>
                  <a:cubicBezTo>
                    <a:pt x="496" y="1"/>
                    <a:pt x="455" y="10"/>
                    <a:pt x="416" y="28"/>
                  </a:cubicBezTo>
                  <a:cubicBezTo>
                    <a:pt x="1" y="227"/>
                    <a:pt x="478" y="936"/>
                    <a:pt x="1136" y="936"/>
                  </a:cubicBezTo>
                  <a:cubicBezTo>
                    <a:pt x="1791" y="936"/>
                    <a:pt x="2274" y="228"/>
                    <a:pt x="1855" y="28"/>
                  </a:cubicBezTo>
                  <a:cubicBezTo>
                    <a:pt x="1817" y="10"/>
                    <a:pt x="1776" y="1"/>
                    <a:pt x="1736" y="1"/>
                  </a:cubicBezTo>
                  <a:cubicBezTo>
                    <a:pt x="1631" y="1"/>
                    <a:pt x="1529" y="60"/>
                    <a:pt x="1482" y="161"/>
                  </a:cubicBezTo>
                  <a:cubicBezTo>
                    <a:pt x="1414" y="304"/>
                    <a:pt x="1275" y="375"/>
                    <a:pt x="1137" y="375"/>
                  </a:cubicBezTo>
                  <a:cubicBezTo>
                    <a:pt x="999" y="375"/>
                    <a:pt x="860" y="304"/>
                    <a:pt x="791" y="161"/>
                  </a:cubicBezTo>
                  <a:cubicBezTo>
                    <a:pt x="743" y="60"/>
                    <a:pt x="642"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5317100" y="2520110"/>
              <a:ext cx="455711" cy="416547"/>
            </a:xfrm>
            <a:custGeom>
              <a:avLst/>
              <a:gdLst/>
              <a:ahLst/>
              <a:cxnLst/>
              <a:rect l="l" t="t" r="r" b="b"/>
              <a:pathLst>
                <a:path w="20945" h="19145" extrusionOk="0">
                  <a:moveTo>
                    <a:pt x="11370" y="4198"/>
                  </a:moveTo>
                  <a:cubicBezTo>
                    <a:pt x="15146" y="4198"/>
                    <a:pt x="17734" y="7999"/>
                    <a:pt x="16392" y="11490"/>
                  </a:cubicBezTo>
                  <a:cubicBezTo>
                    <a:pt x="16187" y="11394"/>
                    <a:pt x="15984" y="11321"/>
                    <a:pt x="15782" y="11263"/>
                  </a:cubicBezTo>
                  <a:cubicBezTo>
                    <a:pt x="16287" y="9956"/>
                    <a:pt x="16165" y="8523"/>
                    <a:pt x="15544" y="7358"/>
                  </a:cubicBezTo>
                  <a:cubicBezTo>
                    <a:pt x="15492" y="7263"/>
                    <a:pt x="15395" y="7209"/>
                    <a:pt x="15295" y="7209"/>
                  </a:cubicBezTo>
                  <a:cubicBezTo>
                    <a:pt x="15250" y="7209"/>
                    <a:pt x="15206" y="7220"/>
                    <a:pt x="15164" y="7242"/>
                  </a:cubicBezTo>
                  <a:cubicBezTo>
                    <a:pt x="15028" y="7315"/>
                    <a:pt x="14977" y="7485"/>
                    <a:pt x="15048" y="7621"/>
                  </a:cubicBezTo>
                  <a:cubicBezTo>
                    <a:pt x="15607" y="8668"/>
                    <a:pt x="15709" y="9967"/>
                    <a:pt x="15227" y="11143"/>
                  </a:cubicBezTo>
                  <a:cubicBezTo>
                    <a:pt x="15038" y="11116"/>
                    <a:pt x="14850" y="11104"/>
                    <a:pt x="14662" y="11104"/>
                  </a:cubicBezTo>
                  <a:cubicBezTo>
                    <a:pt x="14618" y="11104"/>
                    <a:pt x="14574" y="11104"/>
                    <a:pt x="14530" y="11106"/>
                  </a:cubicBezTo>
                  <a:cubicBezTo>
                    <a:pt x="15664" y="8781"/>
                    <a:pt x="13960" y="6059"/>
                    <a:pt x="11370" y="6059"/>
                  </a:cubicBezTo>
                  <a:cubicBezTo>
                    <a:pt x="10355" y="6059"/>
                    <a:pt x="9388" y="6498"/>
                    <a:pt x="8721" y="7265"/>
                  </a:cubicBezTo>
                  <a:cubicBezTo>
                    <a:pt x="8112" y="7965"/>
                    <a:pt x="7806" y="8874"/>
                    <a:pt x="7866" y="9795"/>
                  </a:cubicBezTo>
                  <a:cubicBezTo>
                    <a:pt x="7617" y="9841"/>
                    <a:pt x="7425" y="9896"/>
                    <a:pt x="7226" y="9961"/>
                  </a:cubicBezTo>
                  <a:cubicBezTo>
                    <a:pt x="6996" y="7505"/>
                    <a:pt x="8937" y="5408"/>
                    <a:pt x="11370" y="5408"/>
                  </a:cubicBezTo>
                  <a:cubicBezTo>
                    <a:pt x="12535" y="5408"/>
                    <a:pt x="13655" y="5902"/>
                    <a:pt x="14442" y="6766"/>
                  </a:cubicBezTo>
                  <a:cubicBezTo>
                    <a:pt x="14498" y="6827"/>
                    <a:pt x="14573" y="6857"/>
                    <a:pt x="14648" y="6857"/>
                  </a:cubicBezTo>
                  <a:cubicBezTo>
                    <a:pt x="14716" y="6857"/>
                    <a:pt x="14784" y="6833"/>
                    <a:pt x="14838" y="6783"/>
                  </a:cubicBezTo>
                  <a:cubicBezTo>
                    <a:pt x="14952" y="6680"/>
                    <a:pt x="14960" y="6503"/>
                    <a:pt x="14856" y="6388"/>
                  </a:cubicBezTo>
                  <a:cubicBezTo>
                    <a:pt x="13961" y="5410"/>
                    <a:pt x="12692" y="4850"/>
                    <a:pt x="11370" y="4850"/>
                  </a:cubicBezTo>
                  <a:cubicBezTo>
                    <a:pt x="8543" y="4850"/>
                    <a:pt x="6320" y="7336"/>
                    <a:pt x="6686" y="10179"/>
                  </a:cubicBezTo>
                  <a:cubicBezTo>
                    <a:pt x="6472" y="10279"/>
                    <a:pt x="6270" y="10392"/>
                    <a:pt x="6078" y="10520"/>
                  </a:cubicBezTo>
                  <a:cubicBezTo>
                    <a:pt x="5491" y="7197"/>
                    <a:pt x="8056" y="4198"/>
                    <a:pt x="11370" y="4198"/>
                  </a:cubicBezTo>
                  <a:close/>
                  <a:moveTo>
                    <a:pt x="11372" y="6623"/>
                  </a:moveTo>
                  <a:cubicBezTo>
                    <a:pt x="13719" y="6623"/>
                    <a:pt x="15121" y="9245"/>
                    <a:pt x="13840" y="11193"/>
                  </a:cubicBezTo>
                  <a:cubicBezTo>
                    <a:pt x="13406" y="11286"/>
                    <a:pt x="12987" y="11452"/>
                    <a:pt x="12596" y="11689"/>
                  </a:cubicBezTo>
                  <a:cubicBezTo>
                    <a:pt x="11692" y="10403"/>
                    <a:pt x="10309" y="9708"/>
                    <a:pt x="8796" y="9708"/>
                  </a:cubicBezTo>
                  <a:cubicBezTo>
                    <a:pt x="8673" y="9708"/>
                    <a:pt x="8549" y="9713"/>
                    <a:pt x="8424" y="9722"/>
                  </a:cubicBezTo>
                  <a:cubicBezTo>
                    <a:pt x="8386" y="8962"/>
                    <a:pt x="8642" y="8214"/>
                    <a:pt x="9145" y="7635"/>
                  </a:cubicBezTo>
                  <a:cubicBezTo>
                    <a:pt x="9706" y="6991"/>
                    <a:pt x="10518" y="6623"/>
                    <a:pt x="11372" y="6623"/>
                  </a:cubicBezTo>
                  <a:close/>
                  <a:moveTo>
                    <a:pt x="11364" y="1772"/>
                  </a:moveTo>
                  <a:cubicBezTo>
                    <a:pt x="12857" y="1772"/>
                    <a:pt x="14343" y="2204"/>
                    <a:pt x="15640" y="3054"/>
                  </a:cubicBezTo>
                  <a:cubicBezTo>
                    <a:pt x="19097" y="5317"/>
                    <a:pt x="20121" y="9771"/>
                    <a:pt x="18245" y="13258"/>
                  </a:cubicBezTo>
                  <a:cubicBezTo>
                    <a:pt x="18129" y="13033"/>
                    <a:pt x="17992" y="12822"/>
                    <a:pt x="17835" y="12627"/>
                  </a:cubicBezTo>
                  <a:cubicBezTo>
                    <a:pt x="20073" y="7913"/>
                    <a:pt x="16614" y="2427"/>
                    <a:pt x="11372" y="2427"/>
                  </a:cubicBezTo>
                  <a:cubicBezTo>
                    <a:pt x="9735" y="2427"/>
                    <a:pt x="8132" y="2997"/>
                    <a:pt x="6860" y="4033"/>
                  </a:cubicBezTo>
                  <a:cubicBezTo>
                    <a:pt x="6741" y="4132"/>
                    <a:pt x="6723" y="4307"/>
                    <a:pt x="6822" y="4427"/>
                  </a:cubicBezTo>
                  <a:cubicBezTo>
                    <a:pt x="6878" y="4495"/>
                    <a:pt x="6958" y="4530"/>
                    <a:pt x="7039" y="4530"/>
                  </a:cubicBezTo>
                  <a:cubicBezTo>
                    <a:pt x="7101" y="4530"/>
                    <a:pt x="7163" y="4510"/>
                    <a:pt x="7216" y="4467"/>
                  </a:cubicBezTo>
                  <a:cubicBezTo>
                    <a:pt x="8386" y="3512"/>
                    <a:pt x="9864" y="2986"/>
                    <a:pt x="11372" y="2986"/>
                  </a:cubicBezTo>
                  <a:cubicBezTo>
                    <a:pt x="16105" y="2986"/>
                    <a:pt x="19296" y="7862"/>
                    <a:pt x="17423" y="12180"/>
                  </a:cubicBezTo>
                  <a:cubicBezTo>
                    <a:pt x="17258" y="12027"/>
                    <a:pt x="17079" y="11888"/>
                    <a:pt x="16890" y="11765"/>
                  </a:cubicBezTo>
                  <a:cubicBezTo>
                    <a:pt x="18443" y="7878"/>
                    <a:pt x="15554" y="3637"/>
                    <a:pt x="11372" y="3637"/>
                  </a:cubicBezTo>
                  <a:cubicBezTo>
                    <a:pt x="7586" y="3637"/>
                    <a:pt x="4733" y="7161"/>
                    <a:pt x="5584" y="10898"/>
                  </a:cubicBezTo>
                  <a:cubicBezTo>
                    <a:pt x="5391" y="11067"/>
                    <a:pt x="5213" y="11250"/>
                    <a:pt x="5054" y="11449"/>
                  </a:cubicBezTo>
                  <a:cubicBezTo>
                    <a:pt x="4433" y="9348"/>
                    <a:pt x="4881" y="6974"/>
                    <a:pt x="6442" y="5212"/>
                  </a:cubicBezTo>
                  <a:cubicBezTo>
                    <a:pt x="6544" y="5095"/>
                    <a:pt x="6534" y="4919"/>
                    <a:pt x="6419" y="4815"/>
                  </a:cubicBezTo>
                  <a:cubicBezTo>
                    <a:pt x="6365" y="4769"/>
                    <a:pt x="6299" y="4746"/>
                    <a:pt x="6233" y="4746"/>
                  </a:cubicBezTo>
                  <a:cubicBezTo>
                    <a:pt x="6156" y="4746"/>
                    <a:pt x="6078" y="4778"/>
                    <a:pt x="6022" y="4840"/>
                  </a:cubicBezTo>
                  <a:cubicBezTo>
                    <a:pt x="4231" y="6862"/>
                    <a:pt x="3785" y="9646"/>
                    <a:pt x="4658" y="12030"/>
                  </a:cubicBezTo>
                  <a:cubicBezTo>
                    <a:pt x="4509" y="12284"/>
                    <a:pt x="4385" y="12557"/>
                    <a:pt x="4288" y="12842"/>
                  </a:cubicBezTo>
                  <a:cubicBezTo>
                    <a:pt x="2476" y="8929"/>
                    <a:pt x="4206" y="4191"/>
                    <a:pt x="8262" y="2421"/>
                  </a:cubicBezTo>
                  <a:cubicBezTo>
                    <a:pt x="9257" y="1986"/>
                    <a:pt x="10313" y="1772"/>
                    <a:pt x="11364" y="1772"/>
                  </a:cubicBezTo>
                  <a:close/>
                  <a:moveTo>
                    <a:pt x="8790" y="10268"/>
                  </a:moveTo>
                  <a:cubicBezTo>
                    <a:pt x="10036" y="10268"/>
                    <a:pt x="11294" y="10815"/>
                    <a:pt x="12144" y="12025"/>
                  </a:cubicBezTo>
                  <a:lnTo>
                    <a:pt x="12086" y="12071"/>
                  </a:lnTo>
                  <a:cubicBezTo>
                    <a:pt x="11966" y="12170"/>
                    <a:pt x="11950" y="12347"/>
                    <a:pt x="12049" y="12468"/>
                  </a:cubicBezTo>
                  <a:cubicBezTo>
                    <a:pt x="12105" y="12535"/>
                    <a:pt x="12185" y="12569"/>
                    <a:pt x="12266" y="12569"/>
                  </a:cubicBezTo>
                  <a:cubicBezTo>
                    <a:pt x="12329" y="12569"/>
                    <a:pt x="12392" y="12548"/>
                    <a:pt x="12445" y="12505"/>
                  </a:cubicBezTo>
                  <a:cubicBezTo>
                    <a:pt x="13145" y="11928"/>
                    <a:pt x="13933" y="11671"/>
                    <a:pt x="14695" y="11671"/>
                  </a:cubicBezTo>
                  <a:cubicBezTo>
                    <a:pt x="16117" y="11671"/>
                    <a:pt x="17448" y="12569"/>
                    <a:pt x="17943" y="13969"/>
                  </a:cubicBezTo>
                  <a:cubicBezTo>
                    <a:pt x="17943" y="13972"/>
                    <a:pt x="17944" y="13973"/>
                    <a:pt x="17944" y="13974"/>
                  </a:cubicBezTo>
                  <a:cubicBezTo>
                    <a:pt x="17944" y="13976"/>
                    <a:pt x="17946" y="13980"/>
                    <a:pt x="17946" y="13982"/>
                  </a:cubicBezTo>
                  <a:cubicBezTo>
                    <a:pt x="17986" y="14088"/>
                    <a:pt x="18086" y="14162"/>
                    <a:pt x="18203" y="14162"/>
                  </a:cubicBezTo>
                  <a:cubicBezTo>
                    <a:pt x="19405" y="14179"/>
                    <a:pt x="20383" y="15170"/>
                    <a:pt x="20383" y="16375"/>
                  </a:cubicBezTo>
                  <a:cubicBezTo>
                    <a:pt x="20383" y="17594"/>
                    <a:pt x="19391" y="18586"/>
                    <a:pt x="18171" y="18586"/>
                  </a:cubicBezTo>
                  <a:lnTo>
                    <a:pt x="4298" y="18586"/>
                  </a:lnTo>
                  <a:cubicBezTo>
                    <a:pt x="3228" y="18586"/>
                    <a:pt x="2357" y="17717"/>
                    <a:pt x="2357" y="16646"/>
                  </a:cubicBezTo>
                  <a:cubicBezTo>
                    <a:pt x="2357" y="15791"/>
                    <a:pt x="2906" y="15089"/>
                    <a:pt x="3631" y="14824"/>
                  </a:cubicBezTo>
                  <a:cubicBezTo>
                    <a:pt x="3907" y="14719"/>
                    <a:pt x="4146" y="14707"/>
                    <a:pt x="4406" y="14707"/>
                  </a:cubicBezTo>
                  <a:cubicBezTo>
                    <a:pt x="4482" y="14707"/>
                    <a:pt x="4560" y="14708"/>
                    <a:pt x="4642" y="14708"/>
                  </a:cubicBezTo>
                  <a:cubicBezTo>
                    <a:pt x="4993" y="14708"/>
                    <a:pt x="5054" y="14146"/>
                    <a:pt x="4596" y="14146"/>
                  </a:cubicBezTo>
                  <a:cubicBezTo>
                    <a:pt x="4746" y="11729"/>
                    <a:pt x="6753" y="10268"/>
                    <a:pt x="8790" y="10268"/>
                  </a:cubicBezTo>
                  <a:close/>
                  <a:moveTo>
                    <a:pt x="11347" y="0"/>
                  </a:moveTo>
                  <a:cubicBezTo>
                    <a:pt x="11269" y="0"/>
                    <a:pt x="11203" y="2"/>
                    <a:pt x="11128" y="3"/>
                  </a:cubicBezTo>
                  <a:cubicBezTo>
                    <a:pt x="5954" y="135"/>
                    <a:pt x="1800" y="4379"/>
                    <a:pt x="1800" y="9573"/>
                  </a:cubicBezTo>
                  <a:cubicBezTo>
                    <a:pt x="1800" y="11289"/>
                    <a:pt x="2259" y="12963"/>
                    <a:pt x="3128" y="14433"/>
                  </a:cubicBezTo>
                  <a:cubicBezTo>
                    <a:pt x="2352" y="14848"/>
                    <a:pt x="1800" y="15669"/>
                    <a:pt x="1800" y="16644"/>
                  </a:cubicBezTo>
                  <a:cubicBezTo>
                    <a:pt x="1800" y="18023"/>
                    <a:pt x="2922" y="19145"/>
                    <a:pt x="4301" y="19145"/>
                  </a:cubicBezTo>
                  <a:lnTo>
                    <a:pt x="18172" y="19145"/>
                  </a:lnTo>
                  <a:cubicBezTo>
                    <a:pt x="19700" y="19145"/>
                    <a:pt x="20945" y="17902"/>
                    <a:pt x="20945" y="16372"/>
                  </a:cubicBezTo>
                  <a:cubicBezTo>
                    <a:pt x="20945" y="15454"/>
                    <a:pt x="20488" y="14632"/>
                    <a:pt x="19790" y="14125"/>
                  </a:cubicBezTo>
                  <a:cubicBezTo>
                    <a:pt x="20545" y="12733"/>
                    <a:pt x="20943" y="11164"/>
                    <a:pt x="20943" y="9573"/>
                  </a:cubicBezTo>
                  <a:cubicBezTo>
                    <a:pt x="20943" y="7484"/>
                    <a:pt x="20279" y="5499"/>
                    <a:pt x="19026" y="3830"/>
                  </a:cubicBezTo>
                  <a:cubicBezTo>
                    <a:pt x="18971" y="3756"/>
                    <a:pt x="18886" y="3718"/>
                    <a:pt x="18801" y="3718"/>
                  </a:cubicBezTo>
                  <a:cubicBezTo>
                    <a:pt x="18743" y="3718"/>
                    <a:pt x="18683" y="3736"/>
                    <a:pt x="18633" y="3774"/>
                  </a:cubicBezTo>
                  <a:cubicBezTo>
                    <a:pt x="18510" y="3867"/>
                    <a:pt x="18484" y="4042"/>
                    <a:pt x="18577" y="4167"/>
                  </a:cubicBezTo>
                  <a:cubicBezTo>
                    <a:pt x="20781" y="7097"/>
                    <a:pt x="20900" y="10888"/>
                    <a:pt x="19306" y="13841"/>
                  </a:cubicBezTo>
                  <a:cubicBezTo>
                    <a:pt x="19106" y="13750"/>
                    <a:pt x="18895" y="13684"/>
                    <a:pt x="18673" y="13642"/>
                  </a:cubicBezTo>
                  <a:cubicBezTo>
                    <a:pt x="20077" y="11134"/>
                    <a:pt x="20100" y="8028"/>
                    <a:pt x="18678" y="5496"/>
                  </a:cubicBezTo>
                  <a:cubicBezTo>
                    <a:pt x="17206" y="2874"/>
                    <a:pt x="14382" y="1204"/>
                    <a:pt x="11362" y="1204"/>
                  </a:cubicBezTo>
                  <a:cubicBezTo>
                    <a:pt x="10262" y="1204"/>
                    <a:pt x="9135" y="1426"/>
                    <a:pt x="8039" y="1904"/>
                  </a:cubicBezTo>
                  <a:cubicBezTo>
                    <a:pt x="3400" y="3926"/>
                    <a:pt x="1703" y="9474"/>
                    <a:pt x="4082" y="13674"/>
                  </a:cubicBezTo>
                  <a:cubicBezTo>
                    <a:pt x="4059" y="13831"/>
                    <a:pt x="4040" y="13992"/>
                    <a:pt x="4033" y="14153"/>
                  </a:cubicBezTo>
                  <a:cubicBezTo>
                    <a:pt x="3907" y="14166"/>
                    <a:pt x="3781" y="14192"/>
                    <a:pt x="3658" y="14224"/>
                  </a:cubicBezTo>
                  <a:cubicBezTo>
                    <a:pt x="0" y="8184"/>
                    <a:pt x="4481" y="559"/>
                    <a:pt x="11373" y="559"/>
                  </a:cubicBezTo>
                  <a:cubicBezTo>
                    <a:pt x="13848" y="559"/>
                    <a:pt x="16155" y="1546"/>
                    <a:pt x="17874" y="3337"/>
                  </a:cubicBezTo>
                  <a:cubicBezTo>
                    <a:pt x="17930" y="3394"/>
                    <a:pt x="18004" y="3423"/>
                    <a:pt x="18078" y="3423"/>
                  </a:cubicBezTo>
                  <a:cubicBezTo>
                    <a:pt x="18147" y="3423"/>
                    <a:pt x="18217" y="3398"/>
                    <a:pt x="18271" y="3346"/>
                  </a:cubicBezTo>
                  <a:cubicBezTo>
                    <a:pt x="18381" y="3239"/>
                    <a:pt x="18387" y="3061"/>
                    <a:pt x="18279" y="2951"/>
                  </a:cubicBezTo>
                  <a:cubicBezTo>
                    <a:pt x="16496" y="1092"/>
                    <a:pt x="14024" y="0"/>
                    <a:pt x="1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282632" y="2538070"/>
            <a:ext cx="416591" cy="416591"/>
            <a:chOff x="7282632" y="2538070"/>
            <a:chExt cx="416591" cy="416591"/>
          </a:xfrm>
        </p:grpSpPr>
        <p:sp>
          <p:nvSpPr>
            <p:cNvPr id="747" name="Google Shape;747;p38"/>
            <p:cNvSpPr/>
            <p:nvPr/>
          </p:nvSpPr>
          <p:spPr>
            <a:xfrm>
              <a:off x="7288768" y="2544206"/>
              <a:ext cx="244032" cy="404341"/>
            </a:xfrm>
            <a:custGeom>
              <a:avLst/>
              <a:gdLst/>
              <a:ahLst/>
              <a:cxnLst/>
              <a:rect l="l" t="t" r="r" b="b"/>
              <a:pathLst>
                <a:path w="11216" h="18584" extrusionOk="0">
                  <a:moveTo>
                    <a:pt x="9293" y="1"/>
                  </a:moveTo>
                  <a:cubicBezTo>
                    <a:pt x="6811" y="1"/>
                    <a:pt x="4477" y="967"/>
                    <a:pt x="2722" y="2722"/>
                  </a:cubicBezTo>
                  <a:cubicBezTo>
                    <a:pt x="968" y="4476"/>
                    <a:pt x="1" y="6811"/>
                    <a:pt x="1" y="9293"/>
                  </a:cubicBezTo>
                  <a:cubicBezTo>
                    <a:pt x="1" y="11774"/>
                    <a:pt x="968" y="14108"/>
                    <a:pt x="2722" y="15862"/>
                  </a:cubicBezTo>
                  <a:cubicBezTo>
                    <a:pt x="4477" y="17617"/>
                    <a:pt x="6811" y="18584"/>
                    <a:pt x="9293" y="18584"/>
                  </a:cubicBezTo>
                  <a:cubicBezTo>
                    <a:pt x="9946" y="18584"/>
                    <a:pt x="10591" y="18516"/>
                    <a:pt x="11215" y="18385"/>
                  </a:cubicBezTo>
                  <a:lnTo>
                    <a:pt x="11215" y="200"/>
                  </a:lnTo>
                  <a:cubicBezTo>
                    <a:pt x="10589" y="69"/>
                    <a:pt x="9946" y="1"/>
                    <a:pt x="929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7372447" y="2548536"/>
              <a:ext cx="320662" cy="395682"/>
            </a:xfrm>
            <a:custGeom>
              <a:avLst/>
              <a:gdLst/>
              <a:ahLst/>
              <a:cxnLst/>
              <a:rect l="l" t="t" r="r" b="b"/>
              <a:pathLst>
                <a:path w="14738" h="18186" extrusionOk="0">
                  <a:moveTo>
                    <a:pt x="7369" y="1"/>
                  </a:moveTo>
                  <a:cubicBezTo>
                    <a:pt x="5620" y="366"/>
                    <a:pt x="4015" y="1231"/>
                    <a:pt x="2722" y="2523"/>
                  </a:cubicBezTo>
                  <a:cubicBezTo>
                    <a:pt x="967" y="4277"/>
                    <a:pt x="0" y="6612"/>
                    <a:pt x="0" y="9094"/>
                  </a:cubicBezTo>
                  <a:cubicBezTo>
                    <a:pt x="0" y="11575"/>
                    <a:pt x="967" y="13909"/>
                    <a:pt x="2722" y="15663"/>
                  </a:cubicBezTo>
                  <a:cubicBezTo>
                    <a:pt x="4015" y="16957"/>
                    <a:pt x="5622" y="17820"/>
                    <a:pt x="7369" y="18186"/>
                  </a:cubicBezTo>
                  <a:cubicBezTo>
                    <a:pt x="9118" y="17820"/>
                    <a:pt x="10723" y="16957"/>
                    <a:pt x="12017" y="15663"/>
                  </a:cubicBezTo>
                  <a:cubicBezTo>
                    <a:pt x="13771" y="13909"/>
                    <a:pt x="14738" y="11576"/>
                    <a:pt x="14738" y="9094"/>
                  </a:cubicBezTo>
                  <a:cubicBezTo>
                    <a:pt x="14738" y="6612"/>
                    <a:pt x="13771" y="4277"/>
                    <a:pt x="12017" y="2523"/>
                  </a:cubicBezTo>
                  <a:cubicBezTo>
                    <a:pt x="10723" y="1231"/>
                    <a:pt x="9116" y="366"/>
                    <a:pt x="73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7574594" y="2748811"/>
              <a:ext cx="73236" cy="73258"/>
            </a:xfrm>
            <a:custGeom>
              <a:avLst/>
              <a:gdLst/>
              <a:ahLst/>
              <a:cxnLst/>
              <a:rect l="l" t="t" r="r" b="b"/>
              <a:pathLst>
                <a:path w="3366" h="3367" extrusionOk="0">
                  <a:moveTo>
                    <a:pt x="1683" y="1"/>
                  </a:moveTo>
                  <a:cubicBezTo>
                    <a:pt x="755" y="1"/>
                    <a:pt x="0" y="754"/>
                    <a:pt x="0" y="1683"/>
                  </a:cubicBezTo>
                  <a:cubicBezTo>
                    <a:pt x="0" y="2613"/>
                    <a:pt x="755" y="3366"/>
                    <a:pt x="1683" y="3366"/>
                  </a:cubicBezTo>
                  <a:cubicBezTo>
                    <a:pt x="2613" y="3366"/>
                    <a:pt x="3366" y="2613"/>
                    <a:pt x="3366" y="1683"/>
                  </a:cubicBezTo>
                  <a:cubicBezTo>
                    <a:pt x="3366" y="754"/>
                    <a:pt x="2613" y="1"/>
                    <a:pt x="168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7407781" y="2614547"/>
              <a:ext cx="48846" cy="48867"/>
            </a:xfrm>
            <a:custGeom>
              <a:avLst/>
              <a:gdLst/>
              <a:ahLst/>
              <a:cxnLst/>
              <a:rect l="l" t="t" r="r" b="b"/>
              <a:pathLst>
                <a:path w="2245" h="2246" extrusionOk="0">
                  <a:moveTo>
                    <a:pt x="1123" y="0"/>
                  </a:moveTo>
                  <a:cubicBezTo>
                    <a:pt x="503" y="0"/>
                    <a:pt x="1" y="503"/>
                    <a:pt x="1" y="1123"/>
                  </a:cubicBezTo>
                  <a:cubicBezTo>
                    <a:pt x="1" y="1743"/>
                    <a:pt x="503" y="2246"/>
                    <a:pt x="1123" y="2246"/>
                  </a:cubicBezTo>
                  <a:cubicBezTo>
                    <a:pt x="1742" y="2246"/>
                    <a:pt x="2245" y="1743"/>
                    <a:pt x="2245" y="1123"/>
                  </a:cubicBezTo>
                  <a:cubicBezTo>
                    <a:pt x="2245" y="503"/>
                    <a:pt x="1742" y="0"/>
                    <a:pt x="112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7524291" y="2868433"/>
              <a:ext cx="24390" cy="24390"/>
            </a:xfrm>
            <a:custGeom>
              <a:avLst/>
              <a:gdLst/>
              <a:ahLst/>
              <a:cxnLst/>
              <a:rect l="l" t="t" r="r" b="b"/>
              <a:pathLst>
                <a:path w="1121" h="1121" extrusionOk="0">
                  <a:moveTo>
                    <a:pt x="561" y="1"/>
                  </a:moveTo>
                  <a:cubicBezTo>
                    <a:pt x="251" y="1"/>
                    <a:pt x="1" y="252"/>
                    <a:pt x="1" y="561"/>
                  </a:cubicBezTo>
                  <a:cubicBezTo>
                    <a:pt x="1" y="870"/>
                    <a:pt x="251" y="1121"/>
                    <a:pt x="561" y="1121"/>
                  </a:cubicBezTo>
                  <a:cubicBezTo>
                    <a:pt x="870" y="1121"/>
                    <a:pt x="1121" y="870"/>
                    <a:pt x="1121" y="561"/>
                  </a:cubicBezTo>
                  <a:cubicBezTo>
                    <a:pt x="1121" y="252"/>
                    <a:pt x="870" y="1"/>
                    <a:pt x="561"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7325385" y="2734169"/>
              <a:ext cx="24390" cy="24412"/>
            </a:xfrm>
            <a:custGeom>
              <a:avLst/>
              <a:gdLst/>
              <a:ahLst/>
              <a:cxnLst/>
              <a:rect l="l" t="t" r="r" b="b"/>
              <a:pathLst>
                <a:path w="1121" h="1122" extrusionOk="0">
                  <a:moveTo>
                    <a:pt x="561" y="0"/>
                  </a:moveTo>
                  <a:cubicBezTo>
                    <a:pt x="251" y="0"/>
                    <a:pt x="1" y="251"/>
                    <a:pt x="1" y="562"/>
                  </a:cubicBezTo>
                  <a:cubicBezTo>
                    <a:pt x="1" y="871"/>
                    <a:pt x="251" y="1122"/>
                    <a:pt x="561" y="1122"/>
                  </a:cubicBezTo>
                  <a:cubicBezTo>
                    <a:pt x="870" y="1122"/>
                    <a:pt x="1121" y="871"/>
                    <a:pt x="1121" y="562"/>
                  </a:cubicBezTo>
                  <a:cubicBezTo>
                    <a:pt x="1121" y="251"/>
                    <a:pt x="870" y="0"/>
                    <a:pt x="561" y="0"/>
                  </a:cubicBez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7574616" y="2614612"/>
              <a:ext cx="24390" cy="24390"/>
            </a:xfrm>
            <a:custGeom>
              <a:avLst/>
              <a:gdLst/>
              <a:ahLst/>
              <a:cxnLst/>
              <a:rect l="l" t="t" r="r" b="b"/>
              <a:pathLst>
                <a:path w="1121" h="1121" extrusionOk="0">
                  <a:moveTo>
                    <a:pt x="561" y="0"/>
                  </a:moveTo>
                  <a:cubicBezTo>
                    <a:pt x="251" y="0"/>
                    <a:pt x="1" y="251"/>
                    <a:pt x="1" y="560"/>
                  </a:cubicBezTo>
                  <a:cubicBezTo>
                    <a:pt x="1" y="869"/>
                    <a:pt x="251" y="1120"/>
                    <a:pt x="561" y="1120"/>
                  </a:cubicBezTo>
                  <a:cubicBezTo>
                    <a:pt x="870" y="1120"/>
                    <a:pt x="1121" y="869"/>
                    <a:pt x="1121" y="560"/>
                  </a:cubicBezTo>
                  <a:cubicBezTo>
                    <a:pt x="1121" y="251"/>
                    <a:pt x="870" y="0"/>
                    <a:pt x="561"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7361981" y="2806903"/>
              <a:ext cx="69972" cy="87922"/>
            </a:xfrm>
            <a:custGeom>
              <a:avLst/>
              <a:gdLst/>
              <a:ahLst/>
              <a:cxnLst/>
              <a:rect l="l" t="t" r="r" b="b"/>
              <a:pathLst>
                <a:path w="3216" h="4041" extrusionOk="0">
                  <a:moveTo>
                    <a:pt x="903" y="0"/>
                  </a:moveTo>
                  <a:cubicBezTo>
                    <a:pt x="354" y="410"/>
                    <a:pt x="0" y="1062"/>
                    <a:pt x="0" y="1798"/>
                  </a:cubicBezTo>
                  <a:cubicBezTo>
                    <a:pt x="0" y="3037"/>
                    <a:pt x="1004" y="4041"/>
                    <a:pt x="2243" y="4041"/>
                  </a:cubicBezTo>
                  <a:cubicBezTo>
                    <a:pt x="2598" y="4041"/>
                    <a:pt x="2918" y="3947"/>
                    <a:pt x="3216" y="3803"/>
                  </a:cubicBezTo>
                  <a:lnTo>
                    <a:pt x="3216" y="3803"/>
                  </a:lnTo>
                  <a:cubicBezTo>
                    <a:pt x="3216" y="3803"/>
                    <a:pt x="3216" y="3803"/>
                    <a:pt x="3216" y="3803"/>
                  </a:cubicBezTo>
                  <a:lnTo>
                    <a:pt x="903" y="0"/>
                  </a:ln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7381606" y="2797199"/>
              <a:ext cx="78044" cy="92448"/>
            </a:xfrm>
            <a:custGeom>
              <a:avLst/>
              <a:gdLst/>
              <a:ahLst/>
              <a:cxnLst/>
              <a:rect l="l" t="t" r="r" b="b"/>
              <a:pathLst>
                <a:path w="3587" h="4249" extrusionOk="0">
                  <a:moveTo>
                    <a:pt x="1342" y="1"/>
                  </a:moveTo>
                  <a:cubicBezTo>
                    <a:pt x="840" y="1"/>
                    <a:pt x="374" y="167"/>
                    <a:pt x="1" y="446"/>
                  </a:cubicBezTo>
                  <a:cubicBezTo>
                    <a:pt x="443" y="1861"/>
                    <a:pt x="1235" y="3170"/>
                    <a:pt x="2314" y="4249"/>
                  </a:cubicBezTo>
                  <a:cubicBezTo>
                    <a:pt x="3058" y="3884"/>
                    <a:pt x="3587" y="3130"/>
                    <a:pt x="3587" y="2244"/>
                  </a:cubicBezTo>
                  <a:cubicBezTo>
                    <a:pt x="3587" y="1005"/>
                    <a:pt x="2581" y="1"/>
                    <a:pt x="1342"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7402755" y="2704840"/>
              <a:ext cx="47649" cy="37880"/>
            </a:xfrm>
            <a:custGeom>
              <a:avLst/>
              <a:gdLst/>
              <a:ahLst/>
              <a:cxnLst/>
              <a:rect l="l" t="t" r="r" b="b"/>
              <a:pathLst>
                <a:path w="2190" h="1741" extrusionOk="0">
                  <a:moveTo>
                    <a:pt x="1091" y="1"/>
                  </a:moveTo>
                  <a:cubicBezTo>
                    <a:pt x="492" y="1"/>
                    <a:pt x="5" y="388"/>
                    <a:pt x="2" y="867"/>
                  </a:cubicBezTo>
                  <a:cubicBezTo>
                    <a:pt x="1" y="1347"/>
                    <a:pt x="489" y="1738"/>
                    <a:pt x="1092" y="1741"/>
                  </a:cubicBezTo>
                  <a:cubicBezTo>
                    <a:pt x="1093" y="1741"/>
                    <a:pt x="1095" y="1741"/>
                    <a:pt x="1096" y="1741"/>
                  </a:cubicBezTo>
                  <a:cubicBezTo>
                    <a:pt x="1697" y="1741"/>
                    <a:pt x="2185" y="1353"/>
                    <a:pt x="2187" y="873"/>
                  </a:cubicBezTo>
                  <a:cubicBezTo>
                    <a:pt x="2189" y="393"/>
                    <a:pt x="1701" y="2"/>
                    <a:pt x="1098" y="1"/>
                  </a:cubicBezTo>
                  <a:cubicBezTo>
                    <a:pt x="1096" y="1"/>
                    <a:pt x="1094"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531515" y="2705275"/>
              <a:ext cx="47605" cy="37880"/>
            </a:xfrm>
            <a:custGeom>
              <a:avLst/>
              <a:gdLst/>
              <a:ahLst/>
              <a:cxnLst/>
              <a:rect l="l" t="t" r="r" b="b"/>
              <a:pathLst>
                <a:path w="2188" h="1741" extrusionOk="0">
                  <a:moveTo>
                    <a:pt x="1093" y="1"/>
                  </a:moveTo>
                  <a:cubicBezTo>
                    <a:pt x="492" y="1"/>
                    <a:pt x="4" y="388"/>
                    <a:pt x="2" y="867"/>
                  </a:cubicBezTo>
                  <a:cubicBezTo>
                    <a:pt x="1" y="1349"/>
                    <a:pt x="489" y="1740"/>
                    <a:pt x="1092" y="1741"/>
                  </a:cubicBezTo>
                  <a:cubicBezTo>
                    <a:pt x="1093" y="1741"/>
                    <a:pt x="1094" y="1741"/>
                    <a:pt x="1096" y="1741"/>
                  </a:cubicBezTo>
                  <a:cubicBezTo>
                    <a:pt x="1697" y="1741"/>
                    <a:pt x="2185" y="1353"/>
                    <a:pt x="2186" y="874"/>
                  </a:cubicBezTo>
                  <a:cubicBezTo>
                    <a:pt x="2188" y="393"/>
                    <a:pt x="1700" y="2"/>
                    <a:pt x="1097" y="1"/>
                  </a:cubicBezTo>
                  <a:cubicBezTo>
                    <a:pt x="1095" y="1"/>
                    <a:pt x="1094" y="1"/>
                    <a:pt x="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287723" y="2544184"/>
              <a:ext cx="48410" cy="46431"/>
            </a:xfrm>
            <a:custGeom>
              <a:avLst/>
              <a:gdLst/>
              <a:ahLst/>
              <a:cxnLst/>
              <a:rect l="l" t="t" r="r" b="b"/>
              <a:pathLst>
                <a:path w="2225" h="2134" extrusionOk="0">
                  <a:moveTo>
                    <a:pt x="1112" y="1"/>
                  </a:moveTo>
                  <a:cubicBezTo>
                    <a:pt x="1019" y="1"/>
                    <a:pt x="927" y="46"/>
                    <a:pt x="872" y="136"/>
                  </a:cubicBezTo>
                  <a:cubicBezTo>
                    <a:pt x="781" y="285"/>
                    <a:pt x="712" y="447"/>
                    <a:pt x="666" y="622"/>
                  </a:cubicBezTo>
                  <a:cubicBezTo>
                    <a:pt x="493" y="666"/>
                    <a:pt x="330" y="736"/>
                    <a:pt x="182" y="827"/>
                  </a:cubicBezTo>
                  <a:cubicBezTo>
                    <a:pt x="0" y="938"/>
                    <a:pt x="0" y="1198"/>
                    <a:pt x="182" y="1306"/>
                  </a:cubicBezTo>
                  <a:cubicBezTo>
                    <a:pt x="330" y="1398"/>
                    <a:pt x="493" y="1468"/>
                    <a:pt x="666" y="1513"/>
                  </a:cubicBezTo>
                  <a:cubicBezTo>
                    <a:pt x="712" y="1686"/>
                    <a:pt x="781" y="1849"/>
                    <a:pt x="872" y="1998"/>
                  </a:cubicBezTo>
                  <a:cubicBezTo>
                    <a:pt x="928" y="2088"/>
                    <a:pt x="1021" y="2134"/>
                    <a:pt x="1113" y="2134"/>
                  </a:cubicBezTo>
                  <a:cubicBezTo>
                    <a:pt x="1206" y="2134"/>
                    <a:pt x="1298" y="2088"/>
                    <a:pt x="1352" y="1998"/>
                  </a:cubicBezTo>
                  <a:cubicBezTo>
                    <a:pt x="1445" y="1849"/>
                    <a:pt x="1516" y="1686"/>
                    <a:pt x="1558" y="1513"/>
                  </a:cubicBezTo>
                  <a:cubicBezTo>
                    <a:pt x="1732" y="1468"/>
                    <a:pt x="1895" y="1398"/>
                    <a:pt x="2044" y="1306"/>
                  </a:cubicBezTo>
                  <a:cubicBezTo>
                    <a:pt x="2224" y="1196"/>
                    <a:pt x="2224" y="937"/>
                    <a:pt x="2044" y="827"/>
                  </a:cubicBezTo>
                  <a:cubicBezTo>
                    <a:pt x="1895" y="736"/>
                    <a:pt x="1732" y="666"/>
                    <a:pt x="1558" y="622"/>
                  </a:cubicBezTo>
                  <a:cubicBezTo>
                    <a:pt x="1514" y="447"/>
                    <a:pt x="1444" y="285"/>
                    <a:pt x="1352" y="136"/>
                  </a:cubicBezTo>
                  <a:cubicBezTo>
                    <a:pt x="1297" y="46"/>
                    <a:pt x="120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7599506" y="2856510"/>
              <a:ext cx="67927" cy="65142"/>
            </a:xfrm>
            <a:custGeom>
              <a:avLst/>
              <a:gdLst/>
              <a:ahLst/>
              <a:cxnLst/>
              <a:rect l="l" t="t" r="r" b="b"/>
              <a:pathLst>
                <a:path w="3122" h="2994" extrusionOk="0">
                  <a:moveTo>
                    <a:pt x="1562" y="1"/>
                  </a:moveTo>
                  <a:cubicBezTo>
                    <a:pt x="1432" y="1"/>
                    <a:pt x="1302" y="64"/>
                    <a:pt x="1224" y="191"/>
                  </a:cubicBezTo>
                  <a:cubicBezTo>
                    <a:pt x="1098" y="399"/>
                    <a:pt x="999" y="628"/>
                    <a:pt x="936" y="871"/>
                  </a:cubicBezTo>
                  <a:cubicBezTo>
                    <a:pt x="693" y="934"/>
                    <a:pt x="465" y="1033"/>
                    <a:pt x="256" y="1159"/>
                  </a:cubicBezTo>
                  <a:cubicBezTo>
                    <a:pt x="1" y="1315"/>
                    <a:pt x="1" y="1679"/>
                    <a:pt x="256" y="1835"/>
                  </a:cubicBezTo>
                  <a:cubicBezTo>
                    <a:pt x="464" y="1961"/>
                    <a:pt x="693" y="2060"/>
                    <a:pt x="936" y="2123"/>
                  </a:cubicBezTo>
                  <a:cubicBezTo>
                    <a:pt x="999" y="2366"/>
                    <a:pt x="1098" y="2594"/>
                    <a:pt x="1224" y="2803"/>
                  </a:cubicBezTo>
                  <a:cubicBezTo>
                    <a:pt x="1302" y="2930"/>
                    <a:pt x="1432" y="2993"/>
                    <a:pt x="1562" y="2993"/>
                  </a:cubicBezTo>
                  <a:cubicBezTo>
                    <a:pt x="1692" y="2993"/>
                    <a:pt x="1822" y="2930"/>
                    <a:pt x="1900" y="2803"/>
                  </a:cubicBezTo>
                  <a:cubicBezTo>
                    <a:pt x="2029" y="2594"/>
                    <a:pt x="2126" y="2366"/>
                    <a:pt x="2188" y="2123"/>
                  </a:cubicBezTo>
                  <a:cubicBezTo>
                    <a:pt x="2431" y="2060"/>
                    <a:pt x="2659" y="1961"/>
                    <a:pt x="2868" y="1835"/>
                  </a:cubicBezTo>
                  <a:cubicBezTo>
                    <a:pt x="3122" y="1679"/>
                    <a:pt x="3122" y="1315"/>
                    <a:pt x="2868" y="1159"/>
                  </a:cubicBezTo>
                  <a:cubicBezTo>
                    <a:pt x="2661" y="1033"/>
                    <a:pt x="2431" y="934"/>
                    <a:pt x="2188" y="871"/>
                  </a:cubicBezTo>
                  <a:cubicBezTo>
                    <a:pt x="2125" y="628"/>
                    <a:pt x="2026" y="400"/>
                    <a:pt x="1900" y="191"/>
                  </a:cubicBezTo>
                  <a:cubicBezTo>
                    <a:pt x="1822" y="64"/>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7282698" y="2538092"/>
              <a:ext cx="416526" cy="416569"/>
            </a:xfrm>
            <a:custGeom>
              <a:avLst/>
              <a:gdLst/>
              <a:ahLst/>
              <a:cxnLst/>
              <a:rect l="l" t="t" r="r" b="b"/>
              <a:pathLst>
                <a:path w="19144" h="19146" extrusionOk="0">
                  <a:moveTo>
                    <a:pt x="16125" y="14918"/>
                  </a:moveTo>
                  <a:cubicBezTo>
                    <a:pt x="16163" y="14918"/>
                    <a:pt x="16200" y="14937"/>
                    <a:pt x="16223" y="14975"/>
                  </a:cubicBezTo>
                  <a:cubicBezTo>
                    <a:pt x="16351" y="15182"/>
                    <a:pt x="16421" y="15364"/>
                    <a:pt x="16480" y="15578"/>
                  </a:cubicBezTo>
                  <a:cubicBezTo>
                    <a:pt x="16547" y="15843"/>
                    <a:pt x="16766" y="15720"/>
                    <a:pt x="17282" y="16035"/>
                  </a:cubicBezTo>
                  <a:cubicBezTo>
                    <a:pt x="17358" y="16080"/>
                    <a:pt x="17358" y="16185"/>
                    <a:pt x="17282" y="16231"/>
                  </a:cubicBezTo>
                  <a:cubicBezTo>
                    <a:pt x="17094" y="16345"/>
                    <a:pt x="16892" y="16431"/>
                    <a:pt x="16679" y="16487"/>
                  </a:cubicBezTo>
                  <a:cubicBezTo>
                    <a:pt x="16412" y="16556"/>
                    <a:pt x="16537" y="16778"/>
                    <a:pt x="16222" y="17294"/>
                  </a:cubicBezTo>
                  <a:cubicBezTo>
                    <a:pt x="16199" y="17331"/>
                    <a:pt x="16161" y="17349"/>
                    <a:pt x="16124" y="17349"/>
                  </a:cubicBezTo>
                  <a:cubicBezTo>
                    <a:pt x="16086" y="17349"/>
                    <a:pt x="16049" y="17331"/>
                    <a:pt x="16026" y="17294"/>
                  </a:cubicBezTo>
                  <a:cubicBezTo>
                    <a:pt x="15711" y="16779"/>
                    <a:pt x="15834" y="16557"/>
                    <a:pt x="15569" y="16487"/>
                  </a:cubicBezTo>
                  <a:cubicBezTo>
                    <a:pt x="15355" y="16429"/>
                    <a:pt x="15175" y="16360"/>
                    <a:pt x="14966" y="16231"/>
                  </a:cubicBezTo>
                  <a:cubicBezTo>
                    <a:pt x="14890" y="16185"/>
                    <a:pt x="14890" y="16080"/>
                    <a:pt x="14966" y="16035"/>
                  </a:cubicBezTo>
                  <a:cubicBezTo>
                    <a:pt x="15481" y="15720"/>
                    <a:pt x="15702" y="15843"/>
                    <a:pt x="15771" y="15578"/>
                  </a:cubicBezTo>
                  <a:cubicBezTo>
                    <a:pt x="15827" y="15364"/>
                    <a:pt x="15913" y="15162"/>
                    <a:pt x="16027" y="14975"/>
                  </a:cubicBezTo>
                  <a:cubicBezTo>
                    <a:pt x="16050" y="14937"/>
                    <a:pt x="16088" y="14918"/>
                    <a:pt x="16125" y="14918"/>
                  </a:cubicBezTo>
                  <a:close/>
                  <a:moveTo>
                    <a:pt x="9572" y="1"/>
                  </a:moveTo>
                  <a:cubicBezTo>
                    <a:pt x="6675" y="1"/>
                    <a:pt x="4024" y="1279"/>
                    <a:pt x="2206" y="3456"/>
                  </a:cubicBezTo>
                  <a:cubicBezTo>
                    <a:pt x="2107" y="3574"/>
                    <a:pt x="2125" y="3752"/>
                    <a:pt x="2242" y="3852"/>
                  </a:cubicBezTo>
                  <a:cubicBezTo>
                    <a:pt x="2294" y="3895"/>
                    <a:pt x="2358" y="3916"/>
                    <a:pt x="2421" y="3916"/>
                  </a:cubicBezTo>
                  <a:cubicBezTo>
                    <a:pt x="2501" y="3916"/>
                    <a:pt x="2581" y="3882"/>
                    <a:pt x="2637" y="3816"/>
                  </a:cubicBezTo>
                  <a:cubicBezTo>
                    <a:pt x="4340" y="1773"/>
                    <a:pt x="6832" y="561"/>
                    <a:pt x="9572" y="561"/>
                  </a:cubicBezTo>
                  <a:cubicBezTo>
                    <a:pt x="14552" y="561"/>
                    <a:pt x="18584" y="4591"/>
                    <a:pt x="18584" y="9574"/>
                  </a:cubicBezTo>
                  <a:cubicBezTo>
                    <a:pt x="18584" y="11530"/>
                    <a:pt x="17979" y="13366"/>
                    <a:pt x="16831" y="14918"/>
                  </a:cubicBezTo>
                  <a:cubicBezTo>
                    <a:pt x="16792" y="14837"/>
                    <a:pt x="16749" y="14759"/>
                    <a:pt x="16702" y="14681"/>
                  </a:cubicBezTo>
                  <a:cubicBezTo>
                    <a:pt x="16569" y="14465"/>
                    <a:pt x="16348" y="14357"/>
                    <a:pt x="16126" y="14357"/>
                  </a:cubicBezTo>
                  <a:cubicBezTo>
                    <a:pt x="15904" y="14357"/>
                    <a:pt x="15681" y="14465"/>
                    <a:pt x="15549" y="14681"/>
                  </a:cubicBezTo>
                  <a:cubicBezTo>
                    <a:pt x="15433" y="14870"/>
                    <a:pt x="15341" y="15071"/>
                    <a:pt x="15274" y="15281"/>
                  </a:cubicBezTo>
                  <a:cubicBezTo>
                    <a:pt x="15063" y="15349"/>
                    <a:pt x="14861" y="15440"/>
                    <a:pt x="14674" y="15556"/>
                  </a:cubicBezTo>
                  <a:cubicBezTo>
                    <a:pt x="14240" y="15821"/>
                    <a:pt x="14243" y="16444"/>
                    <a:pt x="14674" y="16709"/>
                  </a:cubicBezTo>
                  <a:cubicBezTo>
                    <a:pt x="14751" y="16756"/>
                    <a:pt x="14830" y="16798"/>
                    <a:pt x="14910" y="16838"/>
                  </a:cubicBezTo>
                  <a:cubicBezTo>
                    <a:pt x="13362" y="17984"/>
                    <a:pt x="11527" y="18587"/>
                    <a:pt x="9574" y="18587"/>
                  </a:cubicBezTo>
                  <a:cubicBezTo>
                    <a:pt x="4592" y="18587"/>
                    <a:pt x="561" y="14557"/>
                    <a:pt x="561" y="9575"/>
                  </a:cubicBezTo>
                  <a:cubicBezTo>
                    <a:pt x="561" y="7829"/>
                    <a:pt x="1058" y="6141"/>
                    <a:pt x="1996" y="4693"/>
                  </a:cubicBezTo>
                  <a:cubicBezTo>
                    <a:pt x="2079" y="4563"/>
                    <a:pt x="2042" y="4389"/>
                    <a:pt x="1913" y="4305"/>
                  </a:cubicBezTo>
                  <a:cubicBezTo>
                    <a:pt x="1865" y="4274"/>
                    <a:pt x="1812" y="4259"/>
                    <a:pt x="1760" y="4259"/>
                  </a:cubicBezTo>
                  <a:cubicBezTo>
                    <a:pt x="1668" y="4259"/>
                    <a:pt x="1578" y="4304"/>
                    <a:pt x="1525" y="4386"/>
                  </a:cubicBezTo>
                  <a:cubicBezTo>
                    <a:pt x="526" y="5926"/>
                    <a:pt x="1" y="7721"/>
                    <a:pt x="1" y="9574"/>
                  </a:cubicBezTo>
                  <a:cubicBezTo>
                    <a:pt x="1" y="14863"/>
                    <a:pt x="4283" y="19145"/>
                    <a:pt x="9574" y="19145"/>
                  </a:cubicBezTo>
                  <a:cubicBezTo>
                    <a:pt x="10689" y="19145"/>
                    <a:pt x="11779" y="18958"/>
                    <a:pt x="12816" y="18585"/>
                  </a:cubicBezTo>
                  <a:cubicBezTo>
                    <a:pt x="13728" y="18257"/>
                    <a:pt x="14582" y="17795"/>
                    <a:pt x="15355" y="17203"/>
                  </a:cubicBezTo>
                  <a:cubicBezTo>
                    <a:pt x="15411" y="17334"/>
                    <a:pt x="15476" y="17461"/>
                    <a:pt x="15549" y="17583"/>
                  </a:cubicBezTo>
                  <a:cubicBezTo>
                    <a:pt x="15681" y="17799"/>
                    <a:pt x="15903" y="17907"/>
                    <a:pt x="16125" y="17907"/>
                  </a:cubicBezTo>
                  <a:cubicBezTo>
                    <a:pt x="16347" y="17907"/>
                    <a:pt x="16569" y="17799"/>
                    <a:pt x="16702" y="17583"/>
                  </a:cubicBezTo>
                  <a:cubicBezTo>
                    <a:pt x="16818" y="17392"/>
                    <a:pt x="16909" y="17192"/>
                    <a:pt x="16978" y="16983"/>
                  </a:cubicBezTo>
                  <a:cubicBezTo>
                    <a:pt x="17187" y="16915"/>
                    <a:pt x="17389" y="16824"/>
                    <a:pt x="17577" y="16708"/>
                  </a:cubicBezTo>
                  <a:cubicBezTo>
                    <a:pt x="18011" y="16443"/>
                    <a:pt x="18009" y="15820"/>
                    <a:pt x="17577" y="15555"/>
                  </a:cubicBezTo>
                  <a:cubicBezTo>
                    <a:pt x="17457" y="15479"/>
                    <a:pt x="17329" y="15415"/>
                    <a:pt x="17197" y="15362"/>
                  </a:cubicBezTo>
                  <a:cubicBezTo>
                    <a:pt x="18466" y="13700"/>
                    <a:pt x="19144" y="11686"/>
                    <a:pt x="19144" y="9574"/>
                  </a:cubicBezTo>
                  <a:cubicBezTo>
                    <a:pt x="19144" y="4283"/>
                    <a:pt x="14861" y="1"/>
                    <a:pt x="9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432366" y="2689414"/>
              <a:ext cx="12228" cy="20409"/>
            </a:xfrm>
            <a:custGeom>
              <a:avLst/>
              <a:gdLst/>
              <a:ahLst/>
              <a:cxnLst/>
              <a:rect l="l" t="t" r="r" b="b"/>
              <a:pathLst>
                <a:path w="562" h="938" extrusionOk="0">
                  <a:moveTo>
                    <a:pt x="281" y="1"/>
                  </a:moveTo>
                  <a:cubicBezTo>
                    <a:pt x="125" y="1"/>
                    <a:pt x="1" y="127"/>
                    <a:pt x="1" y="282"/>
                  </a:cubicBezTo>
                  <a:lnTo>
                    <a:pt x="1" y="657"/>
                  </a:lnTo>
                  <a:cubicBezTo>
                    <a:pt x="1" y="811"/>
                    <a:pt x="125" y="938"/>
                    <a:pt x="281" y="938"/>
                  </a:cubicBezTo>
                  <a:cubicBezTo>
                    <a:pt x="437" y="938"/>
                    <a:pt x="562" y="811"/>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536475" y="2689414"/>
              <a:ext cx="12249" cy="20409"/>
            </a:xfrm>
            <a:custGeom>
              <a:avLst/>
              <a:gdLst/>
              <a:ahLst/>
              <a:cxnLst/>
              <a:rect l="l" t="t" r="r" b="b"/>
              <a:pathLst>
                <a:path w="563" h="938" extrusionOk="0">
                  <a:moveTo>
                    <a:pt x="281" y="1"/>
                  </a:moveTo>
                  <a:cubicBezTo>
                    <a:pt x="125" y="1"/>
                    <a:pt x="1" y="127"/>
                    <a:pt x="1" y="282"/>
                  </a:cubicBezTo>
                  <a:lnTo>
                    <a:pt x="1" y="657"/>
                  </a:lnTo>
                  <a:cubicBezTo>
                    <a:pt x="1" y="811"/>
                    <a:pt x="125" y="938"/>
                    <a:pt x="281" y="938"/>
                  </a:cubicBezTo>
                  <a:cubicBezTo>
                    <a:pt x="437" y="936"/>
                    <a:pt x="562" y="810"/>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470942" y="2712215"/>
              <a:ext cx="40012" cy="20365"/>
            </a:xfrm>
            <a:custGeom>
              <a:avLst/>
              <a:gdLst/>
              <a:ahLst/>
              <a:cxnLst/>
              <a:rect l="l" t="t" r="r" b="b"/>
              <a:pathLst>
                <a:path w="1839" h="936" extrusionOk="0">
                  <a:moveTo>
                    <a:pt x="320" y="0"/>
                  </a:moveTo>
                  <a:cubicBezTo>
                    <a:pt x="280" y="0"/>
                    <a:pt x="239" y="9"/>
                    <a:pt x="200" y="27"/>
                  </a:cubicBezTo>
                  <a:cubicBezTo>
                    <a:pt x="61" y="93"/>
                    <a:pt x="1" y="262"/>
                    <a:pt x="68" y="401"/>
                  </a:cubicBezTo>
                  <a:cubicBezTo>
                    <a:pt x="223" y="726"/>
                    <a:pt x="556" y="935"/>
                    <a:pt x="920" y="935"/>
                  </a:cubicBezTo>
                  <a:cubicBezTo>
                    <a:pt x="1281" y="935"/>
                    <a:pt x="1616" y="726"/>
                    <a:pt x="1772" y="401"/>
                  </a:cubicBezTo>
                  <a:cubicBezTo>
                    <a:pt x="1838" y="262"/>
                    <a:pt x="1779" y="93"/>
                    <a:pt x="1639" y="27"/>
                  </a:cubicBezTo>
                  <a:cubicBezTo>
                    <a:pt x="1601" y="9"/>
                    <a:pt x="1560" y="0"/>
                    <a:pt x="1519" y="0"/>
                  </a:cubicBezTo>
                  <a:cubicBezTo>
                    <a:pt x="1414" y="0"/>
                    <a:pt x="1313" y="59"/>
                    <a:pt x="1265" y="160"/>
                  </a:cubicBezTo>
                  <a:cubicBezTo>
                    <a:pt x="1202" y="291"/>
                    <a:pt x="1066" y="375"/>
                    <a:pt x="920" y="375"/>
                  </a:cubicBezTo>
                  <a:cubicBezTo>
                    <a:pt x="773" y="375"/>
                    <a:pt x="637" y="291"/>
                    <a:pt x="574" y="160"/>
                  </a:cubicBezTo>
                  <a:cubicBezTo>
                    <a:pt x="526" y="59"/>
                    <a:pt x="42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568480" y="2742697"/>
              <a:ext cx="79393" cy="85507"/>
            </a:xfrm>
            <a:custGeom>
              <a:avLst/>
              <a:gdLst/>
              <a:ahLst/>
              <a:cxnLst/>
              <a:rect l="l" t="t" r="r" b="b"/>
              <a:pathLst>
                <a:path w="3649" h="3930" extrusionOk="0">
                  <a:moveTo>
                    <a:pt x="1966" y="1"/>
                  </a:moveTo>
                  <a:cubicBezTo>
                    <a:pt x="881" y="1"/>
                    <a:pt x="1" y="882"/>
                    <a:pt x="1" y="1964"/>
                  </a:cubicBezTo>
                  <a:cubicBezTo>
                    <a:pt x="1" y="3049"/>
                    <a:pt x="881" y="3929"/>
                    <a:pt x="1966" y="3929"/>
                  </a:cubicBezTo>
                  <a:cubicBezTo>
                    <a:pt x="2591" y="3929"/>
                    <a:pt x="3187" y="3624"/>
                    <a:pt x="3557" y="3116"/>
                  </a:cubicBezTo>
                  <a:cubicBezTo>
                    <a:pt x="3648" y="2991"/>
                    <a:pt x="3620" y="2815"/>
                    <a:pt x="3494" y="2724"/>
                  </a:cubicBezTo>
                  <a:cubicBezTo>
                    <a:pt x="3445" y="2688"/>
                    <a:pt x="3387" y="2671"/>
                    <a:pt x="3330" y="2671"/>
                  </a:cubicBezTo>
                  <a:cubicBezTo>
                    <a:pt x="3243" y="2671"/>
                    <a:pt x="3157" y="2711"/>
                    <a:pt x="3101" y="2787"/>
                  </a:cubicBezTo>
                  <a:cubicBezTo>
                    <a:pt x="2839" y="3150"/>
                    <a:pt x="2414" y="3367"/>
                    <a:pt x="1966" y="3367"/>
                  </a:cubicBezTo>
                  <a:cubicBezTo>
                    <a:pt x="1192" y="3367"/>
                    <a:pt x="563" y="2738"/>
                    <a:pt x="563" y="1964"/>
                  </a:cubicBezTo>
                  <a:cubicBezTo>
                    <a:pt x="563" y="1191"/>
                    <a:pt x="1192" y="564"/>
                    <a:pt x="1966" y="564"/>
                  </a:cubicBezTo>
                  <a:cubicBezTo>
                    <a:pt x="2120" y="564"/>
                    <a:pt x="2246" y="438"/>
                    <a:pt x="2246" y="282"/>
                  </a:cubicBezTo>
                  <a:cubicBezTo>
                    <a:pt x="2246" y="127"/>
                    <a:pt x="2120" y="1"/>
                    <a:pt x="1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401710" y="2608499"/>
              <a:ext cx="61008" cy="61008"/>
            </a:xfrm>
            <a:custGeom>
              <a:avLst/>
              <a:gdLst/>
              <a:ahLst/>
              <a:cxnLst/>
              <a:rect l="l" t="t" r="r" b="b"/>
              <a:pathLst>
                <a:path w="2804" h="2804" extrusionOk="0">
                  <a:moveTo>
                    <a:pt x="1406" y="0"/>
                  </a:moveTo>
                  <a:cubicBezTo>
                    <a:pt x="1383" y="0"/>
                    <a:pt x="1359" y="1"/>
                    <a:pt x="1335" y="2"/>
                  </a:cubicBezTo>
                  <a:cubicBezTo>
                    <a:pt x="1182" y="9"/>
                    <a:pt x="1062" y="139"/>
                    <a:pt x="1069" y="295"/>
                  </a:cubicBezTo>
                  <a:cubicBezTo>
                    <a:pt x="1076" y="444"/>
                    <a:pt x="1200" y="562"/>
                    <a:pt x="1347" y="562"/>
                  </a:cubicBezTo>
                  <a:cubicBezTo>
                    <a:pt x="1352" y="562"/>
                    <a:pt x="1357" y="562"/>
                    <a:pt x="1362" y="562"/>
                  </a:cubicBezTo>
                  <a:cubicBezTo>
                    <a:pt x="1376" y="561"/>
                    <a:pt x="1390" y="561"/>
                    <a:pt x="1403" y="561"/>
                  </a:cubicBezTo>
                  <a:cubicBezTo>
                    <a:pt x="1866" y="561"/>
                    <a:pt x="2243" y="936"/>
                    <a:pt x="2243" y="1401"/>
                  </a:cubicBezTo>
                  <a:cubicBezTo>
                    <a:pt x="2243" y="1865"/>
                    <a:pt x="1865" y="2243"/>
                    <a:pt x="1402" y="2243"/>
                  </a:cubicBezTo>
                  <a:cubicBezTo>
                    <a:pt x="938" y="2243"/>
                    <a:pt x="560" y="1865"/>
                    <a:pt x="560" y="1401"/>
                  </a:cubicBezTo>
                  <a:cubicBezTo>
                    <a:pt x="560" y="1252"/>
                    <a:pt x="600" y="1107"/>
                    <a:pt x="673" y="980"/>
                  </a:cubicBezTo>
                  <a:cubicBezTo>
                    <a:pt x="752" y="847"/>
                    <a:pt x="705" y="676"/>
                    <a:pt x="572" y="598"/>
                  </a:cubicBezTo>
                  <a:cubicBezTo>
                    <a:pt x="527" y="572"/>
                    <a:pt x="479" y="560"/>
                    <a:pt x="431" y="560"/>
                  </a:cubicBezTo>
                  <a:cubicBezTo>
                    <a:pt x="334" y="560"/>
                    <a:pt x="240" y="610"/>
                    <a:pt x="188" y="699"/>
                  </a:cubicBezTo>
                  <a:cubicBezTo>
                    <a:pt x="65" y="913"/>
                    <a:pt x="0" y="1155"/>
                    <a:pt x="0" y="1401"/>
                  </a:cubicBezTo>
                  <a:cubicBezTo>
                    <a:pt x="0" y="2174"/>
                    <a:pt x="629" y="2803"/>
                    <a:pt x="1402" y="2803"/>
                  </a:cubicBezTo>
                  <a:cubicBezTo>
                    <a:pt x="2176" y="2803"/>
                    <a:pt x="2803" y="2174"/>
                    <a:pt x="2803" y="1401"/>
                  </a:cubicBezTo>
                  <a:cubicBezTo>
                    <a:pt x="2803" y="626"/>
                    <a:pt x="2172"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60937" y="2791129"/>
              <a:ext cx="117947" cy="109810"/>
            </a:xfrm>
            <a:custGeom>
              <a:avLst/>
              <a:gdLst/>
              <a:ahLst/>
              <a:cxnLst/>
              <a:rect l="l" t="t" r="r" b="b"/>
              <a:pathLst>
                <a:path w="5421" h="5047" extrusionOk="0">
                  <a:moveTo>
                    <a:pt x="2291" y="1"/>
                  </a:moveTo>
                  <a:cubicBezTo>
                    <a:pt x="2138" y="1"/>
                    <a:pt x="2010" y="125"/>
                    <a:pt x="2010" y="281"/>
                  </a:cubicBezTo>
                  <a:cubicBezTo>
                    <a:pt x="2010" y="436"/>
                    <a:pt x="2135" y="562"/>
                    <a:pt x="2291" y="562"/>
                  </a:cubicBezTo>
                  <a:cubicBezTo>
                    <a:pt x="2815" y="562"/>
                    <a:pt x="3308" y="767"/>
                    <a:pt x="3679" y="1138"/>
                  </a:cubicBezTo>
                  <a:cubicBezTo>
                    <a:pt x="4923" y="2381"/>
                    <a:pt x="4014" y="4485"/>
                    <a:pt x="2261" y="4485"/>
                  </a:cubicBezTo>
                  <a:cubicBezTo>
                    <a:pt x="1562" y="4485"/>
                    <a:pt x="913" y="4092"/>
                    <a:pt x="570" y="3465"/>
                  </a:cubicBezTo>
                  <a:cubicBezTo>
                    <a:pt x="517" y="3372"/>
                    <a:pt x="420" y="3319"/>
                    <a:pt x="321" y="3319"/>
                  </a:cubicBezTo>
                  <a:cubicBezTo>
                    <a:pt x="275" y="3319"/>
                    <a:pt x="229" y="3330"/>
                    <a:pt x="187" y="3353"/>
                  </a:cubicBezTo>
                  <a:cubicBezTo>
                    <a:pt x="51" y="3429"/>
                    <a:pt x="1" y="3598"/>
                    <a:pt x="77" y="3734"/>
                  </a:cubicBezTo>
                  <a:cubicBezTo>
                    <a:pt x="290" y="4125"/>
                    <a:pt x="605" y="4453"/>
                    <a:pt x="982" y="4684"/>
                  </a:cubicBezTo>
                  <a:cubicBezTo>
                    <a:pt x="1386" y="4931"/>
                    <a:pt x="1842" y="5047"/>
                    <a:pt x="2285" y="5047"/>
                  </a:cubicBezTo>
                  <a:cubicBezTo>
                    <a:pt x="2682" y="5047"/>
                    <a:pt x="3069" y="4954"/>
                    <a:pt x="3398" y="4778"/>
                  </a:cubicBezTo>
                  <a:lnTo>
                    <a:pt x="3400" y="4777"/>
                  </a:lnTo>
                  <a:cubicBezTo>
                    <a:pt x="3652" y="4777"/>
                    <a:pt x="5420" y="3444"/>
                    <a:pt x="4617" y="1542"/>
                  </a:cubicBezTo>
                  <a:cubicBezTo>
                    <a:pt x="4233" y="634"/>
                    <a:pt x="3337" y="1"/>
                    <a:pt x="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355867" y="2839909"/>
              <a:ext cx="12228" cy="12228"/>
            </a:xfrm>
            <a:custGeom>
              <a:avLst/>
              <a:gdLst/>
              <a:ahLst/>
              <a:cxnLst/>
              <a:rect l="l" t="t" r="r" b="b"/>
              <a:pathLst>
                <a:path w="562" h="562" extrusionOk="0">
                  <a:moveTo>
                    <a:pt x="281" y="0"/>
                  </a:moveTo>
                  <a:cubicBezTo>
                    <a:pt x="127" y="0"/>
                    <a:pt x="0" y="125"/>
                    <a:pt x="0" y="281"/>
                  </a:cubicBezTo>
                  <a:cubicBezTo>
                    <a:pt x="0" y="435"/>
                    <a:pt x="125" y="561"/>
                    <a:pt x="281" y="561"/>
                  </a:cubicBezTo>
                  <a:cubicBezTo>
                    <a:pt x="434" y="561"/>
                    <a:pt x="562" y="437"/>
                    <a:pt x="562" y="281"/>
                  </a:cubicBezTo>
                  <a:cubicBezTo>
                    <a:pt x="562" y="127"/>
                    <a:pt x="434"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282632" y="2538070"/>
              <a:ext cx="60638" cy="58658"/>
            </a:xfrm>
            <a:custGeom>
              <a:avLst/>
              <a:gdLst/>
              <a:ahLst/>
              <a:cxnLst/>
              <a:rect l="l" t="t" r="r" b="b"/>
              <a:pathLst>
                <a:path w="2787" h="2696" extrusionOk="0">
                  <a:moveTo>
                    <a:pt x="1350" y="563"/>
                  </a:moveTo>
                  <a:cubicBezTo>
                    <a:pt x="1427" y="691"/>
                    <a:pt x="1486" y="828"/>
                    <a:pt x="1523" y="972"/>
                  </a:cubicBezTo>
                  <a:cubicBezTo>
                    <a:pt x="1549" y="1070"/>
                    <a:pt x="1626" y="1148"/>
                    <a:pt x="1725" y="1175"/>
                  </a:cubicBezTo>
                  <a:cubicBezTo>
                    <a:pt x="1868" y="1212"/>
                    <a:pt x="2007" y="1270"/>
                    <a:pt x="2133" y="1350"/>
                  </a:cubicBezTo>
                  <a:cubicBezTo>
                    <a:pt x="2007" y="1427"/>
                    <a:pt x="1868" y="1486"/>
                    <a:pt x="1725" y="1523"/>
                  </a:cubicBezTo>
                  <a:cubicBezTo>
                    <a:pt x="1628" y="1549"/>
                    <a:pt x="1550" y="1626"/>
                    <a:pt x="1523" y="1726"/>
                  </a:cubicBezTo>
                  <a:cubicBezTo>
                    <a:pt x="1486" y="1870"/>
                    <a:pt x="1429" y="2007"/>
                    <a:pt x="1349" y="2135"/>
                  </a:cubicBezTo>
                  <a:cubicBezTo>
                    <a:pt x="1271" y="2007"/>
                    <a:pt x="1212" y="1870"/>
                    <a:pt x="1174" y="1726"/>
                  </a:cubicBezTo>
                  <a:cubicBezTo>
                    <a:pt x="1149" y="1628"/>
                    <a:pt x="1072" y="1550"/>
                    <a:pt x="972" y="1523"/>
                  </a:cubicBezTo>
                  <a:cubicBezTo>
                    <a:pt x="829" y="1486"/>
                    <a:pt x="691" y="1428"/>
                    <a:pt x="564" y="1348"/>
                  </a:cubicBezTo>
                  <a:cubicBezTo>
                    <a:pt x="691" y="1270"/>
                    <a:pt x="827" y="1212"/>
                    <a:pt x="972" y="1175"/>
                  </a:cubicBezTo>
                  <a:cubicBezTo>
                    <a:pt x="1071" y="1149"/>
                    <a:pt x="1148" y="1072"/>
                    <a:pt x="1174" y="972"/>
                  </a:cubicBezTo>
                  <a:cubicBezTo>
                    <a:pt x="1212" y="828"/>
                    <a:pt x="1270" y="691"/>
                    <a:pt x="1350" y="563"/>
                  </a:cubicBezTo>
                  <a:close/>
                  <a:moveTo>
                    <a:pt x="1349" y="1"/>
                  </a:moveTo>
                  <a:cubicBezTo>
                    <a:pt x="1151" y="1"/>
                    <a:pt x="972" y="101"/>
                    <a:pt x="869" y="270"/>
                  </a:cubicBezTo>
                  <a:cubicBezTo>
                    <a:pt x="790" y="399"/>
                    <a:pt x="725" y="535"/>
                    <a:pt x="677" y="677"/>
                  </a:cubicBezTo>
                  <a:cubicBezTo>
                    <a:pt x="535" y="725"/>
                    <a:pt x="399" y="790"/>
                    <a:pt x="270" y="868"/>
                  </a:cubicBezTo>
                  <a:cubicBezTo>
                    <a:pt x="102" y="972"/>
                    <a:pt x="1" y="1151"/>
                    <a:pt x="1" y="1348"/>
                  </a:cubicBezTo>
                  <a:cubicBezTo>
                    <a:pt x="2" y="1544"/>
                    <a:pt x="102" y="1724"/>
                    <a:pt x="270" y="1828"/>
                  </a:cubicBezTo>
                  <a:cubicBezTo>
                    <a:pt x="399" y="1907"/>
                    <a:pt x="535" y="1971"/>
                    <a:pt x="677" y="2020"/>
                  </a:cubicBezTo>
                  <a:cubicBezTo>
                    <a:pt x="725" y="2160"/>
                    <a:pt x="790" y="2296"/>
                    <a:pt x="869" y="2425"/>
                  </a:cubicBezTo>
                  <a:cubicBezTo>
                    <a:pt x="979" y="2606"/>
                    <a:pt x="1164" y="2696"/>
                    <a:pt x="1349" y="2696"/>
                  </a:cubicBezTo>
                  <a:cubicBezTo>
                    <a:pt x="1533" y="2696"/>
                    <a:pt x="1718" y="2606"/>
                    <a:pt x="1828" y="2425"/>
                  </a:cubicBezTo>
                  <a:cubicBezTo>
                    <a:pt x="1907" y="2296"/>
                    <a:pt x="1972" y="2160"/>
                    <a:pt x="2020" y="2020"/>
                  </a:cubicBezTo>
                  <a:cubicBezTo>
                    <a:pt x="2161" y="1971"/>
                    <a:pt x="2297" y="1907"/>
                    <a:pt x="2426" y="1828"/>
                  </a:cubicBezTo>
                  <a:cubicBezTo>
                    <a:pt x="2786" y="1608"/>
                    <a:pt x="2786" y="1089"/>
                    <a:pt x="2426" y="868"/>
                  </a:cubicBezTo>
                  <a:cubicBezTo>
                    <a:pt x="2297" y="790"/>
                    <a:pt x="2161" y="725"/>
                    <a:pt x="2020" y="677"/>
                  </a:cubicBezTo>
                  <a:cubicBezTo>
                    <a:pt x="1972" y="535"/>
                    <a:pt x="1907" y="399"/>
                    <a:pt x="1828" y="270"/>
                  </a:cubicBezTo>
                  <a:cubicBezTo>
                    <a:pt x="1724" y="102"/>
                    <a:pt x="1545"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777" name="Google Shape;777;p39"/>
          <p:cNvCxnSpPr/>
          <p:nvPr/>
        </p:nvCxnSpPr>
        <p:spPr>
          <a:xfrm>
            <a:off x="2133600" y="3630836"/>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3" name="Título 2">
            <a:extLst>
              <a:ext uri="{FF2B5EF4-FFF2-40B4-BE49-F238E27FC236}">
                <a16:creationId xmlns:a16="http://schemas.microsoft.com/office/drawing/2014/main" id="{E55944C5-F912-40A2-B9FD-7C5062C0EA99}"/>
              </a:ext>
            </a:extLst>
          </p:cNvPr>
          <p:cNvSpPr>
            <a:spLocks noGrp="1"/>
          </p:cNvSpPr>
          <p:nvPr>
            <p:ph type="title"/>
          </p:nvPr>
        </p:nvSpPr>
        <p:spPr>
          <a:xfrm>
            <a:off x="401023" y="3674825"/>
            <a:ext cx="5159806" cy="563100"/>
          </a:xfrm>
        </p:spPr>
        <p:txBody>
          <a:bodyPr/>
          <a:lstStyle/>
          <a:p>
            <a:r>
              <a:rPr lang="en-US" sz="2400" dirty="0"/>
              <a:t>Have you ever observed a hardware failure in your devices? What changes do you see on your device?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1"/>
          <p:cNvSpPr txBox="1">
            <a:spLocks noGrp="1"/>
          </p:cNvSpPr>
          <p:nvPr>
            <p:ph type="title"/>
          </p:nvPr>
        </p:nvSpPr>
        <p:spPr>
          <a:xfrm>
            <a:off x="2577642" y="1181431"/>
            <a:ext cx="3988716" cy="9266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FF0000"/>
                </a:solidFill>
              </a:rPr>
              <a:t>Hardware failures</a:t>
            </a:r>
            <a:endParaRPr sz="2800" dirty="0">
              <a:solidFill>
                <a:srgbClr val="FF0000"/>
              </a:solidFill>
            </a:endParaRPr>
          </a:p>
        </p:txBody>
      </p:sp>
      <p:sp>
        <p:nvSpPr>
          <p:cNvPr id="791" name="Google Shape;791;p41"/>
          <p:cNvSpPr txBox="1">
            <a:spLocks noGrp="1"/>
          </p:cNvSpPr>
          <p:nvPr>
            <p:ph type="subTitle" idx="1"/>
          </p:nvPr>
        </p:nvSpPr>
        <p:spPr>
          <a:xfrm>
            <a:off x="2729700" y="2423388"/>
            <a:ext cx="3684600" cy="240337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800" dirty="0"/>
              <a:t>Hardware are the components that make up computer equipment (Graphics Card, Power Supply, Ram Memory, Processor, Motherboard ...); A hardware error is a failure in one of these components.</a:t>
            </a:r>
            <a:endParaRPr sz="1800" dirty="0"/>
          </a:p>
        </p:txBody>
      </p:sp>
      <p:cxnSp>
        <p:nvCxnSpPr>
          <p:cNvPr id="792" name="Google Shape;792;p41"/>
          <p:cNvCxnSpPr/>
          <p:nvPr/>
        </p:nvCxnSpPr>
        <p:spPr>
          <a:xfrm>
            <a:off x="4410175" y="2271250"/>
            <a:ext cx="323700" cy="0"/>
          </a:xfrm>
          <a:prstGeom prst="straightConnector1">
            <a:avLst/>
          </a:prstGeom>
          <a:noFill/>
          <a:ln w="19050" cap="rnd" cmpd="sng">
            <a:solidFill>
              <a:schemeClr val="dk1"/>
            </a:solidFill>
            <a:prstDash val="lgDash"/>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720000" y="1244225"/>
            <a:ext cx="7704000" cy="360422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965129" y="1689006"/>
            <a:ext cx="4136065" cy="421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1800" dirty="0"/>
              <a:t> </a:t>
            </a:r>
            <a:r>
              <a:rPr lang="en-US" sz="1800" dirty="0"/>
              <a:t>The power supply is in charge of providing energy in a stable way to all the components of the equipment; If this is not done properly, any of these components can be affected and become unstable.</a:t>
            </a:r>
            <a:endParaRPr sz="1800" dirty="0"/>
          </a:p>
        </p:txBody>
      </p:sp>
      <p:sp>
        <p:nvSpPr>
          <p:cNvPr id="813" name="Google Shape;813;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Power supply failure </a:t>
            </a:r>
            <a:endParaRPr dirty="0">
              <a:solidFill>
                <a:srgbClr val="FF0000"/>
              </a:solidFill>
            </a:endParaRPr>
          </a:p>
        </p:txBody>
      </p:sp>
      <p:cxnSp>
        <p:nvCxnSpPr>
          <p:cNvPr id="831" name="Google Shape;831;p44"/>
          <p:cNvCxnSpPr/>
          <p:nvPr/>
        </p:nvCxnSpPr>
        <p:spPr>
          <a:xfrm>
            <a:off x="1196675" y="4603500"/>
            <a:ext cx="2745300" cy="0"/>
          </a:xfrm>
          <a:prstGeom prst="straightConnector1">
            <a:avLst/>
          </a:prstGeom>
          <a:noFill/>
          <a:ln w="19050" cap="rnd" cmpd="sng">
            <a:solidFill>
              <a:schemeClr val="dk1"/>
            </a:solidFill>
            <a:prstDash val="lgDash"/>
            <a:round/>
            <a:headEnd type="none" w="med" len="med"/>
            <a:tailEnd type="none" w="med" len="med"/>
          </a:ln>
        </p:spPr>
      </p:cxn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pic>
        <p:nvPicPr>
          <p:cNvPr id="1026" name="Picture 2" descr="Mejores Fuentes de Alimentación para PC (2021)">
            <a:extLst>
              <a:ext uri="{FF2B5EF4-FFF2-40B4-BE49-F238E27FC236}">
                <a16:creationId xmlns:a16="http://schemas.microsoft.com/office/drawing/2014/main" id="{6B0BCE70-CE27-4495-B8F3-60123A2DD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323" y="1244225"/>
            <a:ext cx="2590433" cy="17325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B00526E-756D-4470-8260-2ECA8F93E481}"/>
              </a:ext>
            </a:extLst>
          </p:cNvPr>
          <p:cNvPicPr>
            <a:picLocks noChangeAspect="1"/>
          </p:cNvPicPr>
          <p:nvPr/>
        </p:nvPicPr>
        <p:blipFill>
          <a:blip r:embed="rId4"/>
          <a:stretch>
            <a:fillRect/>
          </a:stretch>
        </p:blipFill>
        <p:spPr>
          <a:xfrm>
            <a:off x="5987130" y="3030231"/>
            <a:ext cx="1738087" cy="1738087"/>
          </a:xfrm>
          <a:prstGeom prst="rect">
            <a:avLst/>
          </a:prstGeom>
        </p:spPr>
      </p:pic>
    </p:spTree>
    <p:extLst>
      <p:ext uri="{BB962C8B-B14F-4D97-AF65-F5344CB8AC3E}">
        <p14:creationId xmlns:p14="http://schemas.microsoft.com/office/powerpoint/2010/main" val="269081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382772" y="1244225"/>
            <a:ext cx="8041228" cy="377434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720000" y="1251264"/>
            <a:ext cx="4660074" cy="421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800" dirty="0"/>
              <a:t>There are times when it is easy to associate a computer error with a VGA malfunction: The computer beeps when you try to turn it on. The computer starts up, starts up, but nothing is visible on the monitor. Vertical stripes appear on the monitor. Other times the computer becomes unstable when it has been running for a while or a multimedia application is running (the graphics chip overheats).</a:t>
            </a:r>
            <a:endParaRPr sz="1800" dirty="0"/>
          </a:p>
        </p:txBody>
      </p:sp>
      <p:sp>
        <p:nvSpPr>
          <p:cNvPr id="813" name="Google Shape;813;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err="1">
                <a:solidFill>
                  <a:srgbClr val="FF0000"/>
                </a:solidFill>
              </a:rPr>
              <a:t>Graphic</a:t>
            </a:r>
            <a:r>
              <a:rPr lang="es-MX" dirty="0">
                <a:solidFill>
                  <a:srgbClr val="FF0000"/>
                </a:solidFill>
              </a:rPr>
              <a:t> </a:t>
            </a:r>
            <a:r>
              <a:rPr lang="es-MX" dirty="0" err="1">
                <a:solidFill>
                  <a:srgbClr val="FF0000"/>
                </a:solidFill>
              </a:rPr>
              <a:t>card</a:t>
            </a:r>
            <a:r>
              <a:rPr lang="es-MX" dirty="0">
                <a:solidFill>
                  <a:srgbClr val="FF0000"/>
                </a:solidFill>
              </a:rPr>
              <a:t> </a:t>
            </a:r>
            <a:r>
              <a:rPr lang="es-MX" dirty="0" err="1">
                <a:solidFill>
                  <a:srgbClr val="FF0000"/>
                </a:solidFill>
              </a:rPr>
              <a:t>failure</a:t>
            </a:r>
            <a:endParaRPr lang="es-MX" dirty="0">
              <a:solidFill>
                <a:srgbClr val="FF0000"/>
              </a:solidFill>
            </a:endParaRPr>
          </a:p>
        </p:txBody>
      </p:sp>
      <p:cxnSp>
        <p:nvCxnSpPr>
          <p:cNvPr id="831" name="Google Shape;831;p44"/>
          <p:cNvCxnSpPr/>
          <p:nvPr/>
        </p:nvCxnSpPr>
        <p:spPr>
          <a:xfrm>
            <a:off x="1196675" y="4603500"/>
            <a:ext cx="2745300" cy="0"/>
          </a:xfrm>
          <a:prstGeom prst="straightConnector1">
            <a:avLst/>
          </a:prstGeom>
          <a:noFill/>
          <a:ln w="19050" cap="rnd" cmpd="sng">
            <a:solidFill>
              <a:schemeClr val="dk1"/>
            </a:solidFill>
            <a:prstDash val="lgDash"/>
            <a:round/>
            <a:headEnd type="none" w="med" len="med"/>
            <a:tailEnd type="none" w="med" len="med"/>
          </a:ln>
        </p:spPr>
      </p:cxn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pic>
        <p:nvPicPr>
          <p:cNvPr id="2050" name="Picture 2" descr="HP - Tarjeta gráfica NVIDIA Quadro P1000 de 4 GB - electroempresas">
            <a:extLst>
              <a:ext uri="{FF2B5EF4-FFF2-40B4-BE49-F238E27FC236}">
                <a16:creationId xmlns:a16="http://schemas.microsoft.com/office/drawing/2014/main" id="{9AEBC3FD-ABD5-4711-89F2-139082FE6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13" y="1945090"/>
            <a:ext cx="2372611" cy="237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4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382772" y="1244225"/>
            <a:ext cx="8041228" cy="377434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719560" y="1243983"/>
            <a:ext cx="7405264" cy="421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800" dirty="0"/>
              <a:t>When the memory module is in very bad condition the computer does not start and usually beeps when you press the power button.</a:t>
            </a:r>
            <a:endParaRPr lang="es-MX" sz="1800" dirty="0"/>
          </a:p>
        </p:txBody>
      </p:sp>
      <p:sp>
        <p:nvSpPr>
          <p:cNvPr id="813" name="Google Shape;813;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solidFill>
                  <a:srgbClr val="FF0000"/>
                </a:solidFill>
              </a:rPr>
              <a:t>RAM </a:t>
            </a:r>
            <a:r>
              <a:rPr lang="es-MX" dirty="0" err="1">
                <a:solidFill>
                  <a:srgbClr val="FF0000"/>
                </a:solidFill>
              </a:rPr>
              <a:t>memory</a:t>
            </a:r>
            <a:r>
              <a:rPr lang="es-MX" dirty="0">
                <a:solidFill>
                  <a:srgbClr val="FF0000"/>
                </a:solidFill>
              </a:rPr>
              <a:t> </a:t>
            </a:r>
            <a:r>
              <a:rPr lang="es-MX" dirty="0" err="1">
                <a:solidFill>
                  <a:srgbClr val="FF0000"/>
                </a:solidFill>
              </a:rPr>
              <a:t>failures</a:t>
            </a:r>
            <a:endParaRPr lang="es-MX" dirty="0">
              <a:solidFill>
                <a:srgbClr val="FF0000"/>
              </a:solidFill>
            </a:endParaRPr>
          </a:p>
        </p:txBody>
      </p:sp>
      <p:cxnSp>
        <p:nvCxnSpPr>
          <p:cNvPr id="831" name="Google Shape;831;p44"/>
          <p:cNvCxnSpPr/>
          <p:nvPr/>
        </p:nvCxnSpPr>
        <p:spPr>
          <a:xfrm>
            <a:off x="1196675" y="4603500"/>
            <a:ext cx="2745300" cy="0"/>
          </a:xfrm>
          <a:prstGeom prst="straightConnector1">
            <a:avLst/>
          </a:prstGeom>
          <a:noFill/>
          <a:ln w="19050" cap="rnd" cmpd="sng">
            <a:solidFill>
              <a:schemeClr val="dk1"/>
            </a:solidFill>
            <a:prstDash val="lgDash"/>
            <a:round/>
            <a:headEnd type="none" w="med" len="med"/>
            <a:tailEnd type="none" w="med" len="med"/>
          </a:ln>
        </p:spPr>
      </p:cxn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pic>
        <p:nvPicPr>
          <p:cNvPr id="3074" name="Picture 2" descr="Memoria RAM: ¿qué es y cuál es la mejor para nuestro PC?">
            <a:extLst>
              <a:ext uri="{FF2B5EF4-FFF2-40B4-BE49-F238E27FC236}">
                <a16:creationId xmlns:a16="http://schemas.microsoft.com/office/drawing/2014/main" id="{2DC7DAF3-E67A-4674-B1BF-5BD7FD0B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279" y="2470990"/>
            <a:ext cx="3683826" cy="18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3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382772" y="1244225"/>
            <a:ext cx="8041228" cy="377434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719560" y="1243983"/>
            <a:ext cx="7405264" cy="421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800" dirty="0"/>
              <a:t>The most common failures in motherboards are usually due to capacitor failure, short circuits or damaged tracks. In most cases they are repairable electronically.</a:t>
            </a:r>
            <a:endParaRPr lang="es-MX" sz="1800" dirty="0"/>
          </a:p>
        </p:txBody>
      </p:sp>
      <p:sp>
        <p:nvSpPr>
          <p:cNvPr id="813" name="Google Shape;813;p44"/>
          <p:cNvSpPr txBox="1">
            <a:spLocks noGrp="1"/>
          </p:cNvSpPr>
          <p:nvPr>
            <p:ph type="title"/>
          </p:nvPr>
        </p:nvSpPr>
        <p:spPr>
          <a:xfrm>
            <a:off x="720000" y="540000"/>
            <a:ext cx="842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err="1">
                <a:solidFill>
                  <a:srgbClr val="FF0000"/>
                </a:solidFill>
              </a:rPr>
              <a:t>Motherboard</a:t>
            </a:r>
            <a:r>
              <a:rPr lang="es-MX" dirty="0">
                <a:solidFill>
                  <a:srgbClr val="FF0000"/>
                </a:solidFill>
              </a:rPr>
              <a:t> </a:t>
            </a:r>
            <a:r>
              <a:rPr lang="es-MX" dirty="0" err="1">
                <a:solidFill>
                  <a:srgbClr val="FF0000"/>
                </a:solidFill>
              </a:rPr>
              <a:t>failures</a:t>
            </a:r>
            <a:r>
              <a:rPr lang="es-MX" dirty="0">
                <a:solidFill>
                  <a:srgbClr val="FF0000"/>
                </a:solidFill>
              </a:rPr>
              <a:t>:</a:t>
            </a:r>
          </a:p>
        </p:txBody>
      </p:sp>
      <p:cxnSp>
        <p:nvCxnSpPr>
          <p:cNvPr id="831" name="Google Shape;831;p44"/>
          <p:cNvCxnSpPr/>
          <p:nvPr/>
        </p:nvCxnSpPr>
        <p:spPr>
          <a:xfrm>
            <a:off x="1196675" y="4603500"/>
            <a:ext cx="2745300" cy="0"/>
          </a:xfrm>
          <a:prstGeom prst="straightConnector1">
            <a:avLst/>
          </a:prstGeom>
          <a:noFill/>
          <a:ln w="19050" cap="rnd" cmpd="sng">
            <a:solidFill>
              <a:schemeClr val="dk1"/>
            </a:solidFill>
            <a:prstDash val="lgDash"/>
            <a:round/>
            <a:headEnd type="none" w="med" len="med"/>
            <a:tailEnd type="none" w="med" len="med"/>
          </a:ln>
        </p:spPr>
      </p:cxn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pic>
        <p:nvPicPr>
          <p:cNvPr id="3" name="Imagen 2">
            <a:extLst>
              <a:ext uri="{FF2B5EF4-FFF2-40B4-BE49-F238E27FC236}">
                <a16:creationId xmlns:a16="http://schemas.microsoft.com/office/drawing/2014/main" id="{18905DEE-898E-423B-89A9-9C456AE2447C}"/>
              </a:ext>
            </a:extLst>
          </p:cNvPr>
          <p:cNvPicPr>
            <a:picLocks noChangeAspect="1"/>
          </p:cNvPicPr>
          <p:nvPr/>
        </p:nvPicPr>
        <p:blipFill>
          <a:blip r:embed="rId3"/>
          <a:stretch>
            <a:fillRect/>
          </a:stretch>
        </p:blipFill>
        <p:spPr>
          <a:xfrm>
            <a:off x="2230168" y="2571750"/>
            <a:ext cx="4384048" cy="2295748"/>
          </a:xfrm>
          <a:prstGeom prst="rect">
            <a:avLst/>
          </a:prstGeom>
        </p:spPr>
      </p:pic>
    </p:spTree>
    <p:extLst>
      <p:ext uri="{BB962C8B-B14F-4D97-AF65-F5344CB8AC3E}">
        <p14:creationId xmlns:p14="http://schemas.microsoft.com/office/powerpoint/2010/main" val="338205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4"/>
          <p:cNvSpPr/>
          <p:nvPr/>
        </p:nvSpPr>
        <p:spPr>
          <a:xfrm>
            <a:off x="382772" y="1244225"/>
            <a:ext cx="8041228" cy="377434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txBox="1">
            <a:spLocks noGrp="1"/>
          </p:cNvSpPr>
          <p:nvPr>
            <p:ph type="subTitle" idx="4294967295"/>
          </p:nvPr>
        </p:nvSpPr>
        <p:spPr>
          <a:xfrm>
            <a:off x="719560" y="1243983"/>
            <a:ext cx="3607891" cy="421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800" dirty="0"/>
              <a:t>There are two types of failures in mechanical hard drives: logical and physical. The logical ones are due to failures in the file system and the physical ones to errors in some of the components that make up the disk. The most common failure of a hard drive is deterioration of the magnetic surface.</a:t>
            </a:r>
            <a:endParaRPr lang="es-MX" sz="1800" dirty="0"/>
          </a:p>
        </p:txBody>
      </p:sp>
      <p:sp>
        <p:nvSpPr>
          <p:cNvPr id="813" name="Google Shape;813;p44"/>
          <p:cNvSpPr txBox="1">
            <a:spLocks noGrp="1"/>
          </p:cNvSpPr>
          <p:nvPr>
            <p:ph type="title"/>
          </p:nvPr>
        </p:nvSpPr>
        <p:spPr>
          <a:xfrm>
            <a:off x="720000" y="540000"/>
            <a:ext cx="842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err="1">
                <a:solidFill>
                  <a:srgbClr val="FF0000"/>
                </a:solidFill>
              </a:rPr>
              <a:t>Hard</a:t>
            </a:r>
            <a:r>
              <a:rPr lang="es-MX" dirty="0">
                <a:solidFill>
                  <a:srgbClr val="FF0000"/>
                </a:solidFill>
              </a:rPr>
              <a:t> drive </a:t>
            </a:r>
            <a:r>
              <a:rPr lang="es-MX" dirty="0" err="1">
                <a:solidFill>
                  <a:srgbClr val="FF0000"/>
                </a:solidFill>
              </a:rPr>
              <a:t>failures</a:t>
            </a:r>
            <a:r>
              <a:rPr lang="es-MX" dirty="0">
                <a:solidFill>
                  <a:srgbClr val="FF0000"/>
                </a:solidFill>
              </a:rPr>
              <a:t>:</a:t>
            </a:r>
          </a:p>
        </p:txBody>
      </p:sp>
      <p:cxnSp>
        <p:nvCxnSpPr>
          <p:cNvPr id="831" name="Google Shape;831;p44"/>
          <p:cNvCxnSpPr/>
          <p:nvPr/>
        </p:nvCxnSpPr>
        <p:spPr>
          <a:xfrm>
            <a:off x="1164778" y="4603500"/>
            <a:ext cx="2745300" cy="0"/>
          </a:xfrm>
          <a:prstGeom prst="straightConnector1">
            <a:avLst/>
          </a:prstGeom>
          <a:noFill/>
          <a:ln w="19050" cap="rnd" cmpd="sng">
            <a:solidFill>
              <a:schemeClr val="dk1"/>
            </a:solidFill>
            <a:prstDash val="lgDash"/>
            <a:round/>
            <a:headEnd type="none" w="med" len="med"/>
            <a:tailEnd type="none" w="med" len="med"/>
          </a:ln>
        </p:spPr>
      </p:cxnSp>
      <p:cxnSp>
        <p:nvCxnSpPr>
          <p:cNvPr id="837" name="Google Shape;837;p44"/>
          <p:cNvCxnSpPr/>
          <p:nvPr/>
        </p:nvCxnSpPr>
        <p:spPr>
          <a:xfrm>
            <a:off x="5265500" y="4603500"/>
            <a:ext cx="2745300" cy="0"/>
          </a:xfrm>
          <a:prstGeom prst="straightConnector1">
            <a:avLst/>
          </a:prstGeom>
          <a:noFill/>
          <a:ln w="19050" cap="rnd" cmpd="sng">
            <a:solidFill>
              <a:schemeClr val="dk1"/>
            </a:solidFill>
            <a:prstDash val="lgDash"/>
            <a:round/>
            <a:headEnd type="none" w="med" len="med"/>
            <a:tailEnd type="none" w="med" len="med"/>
          </a:ln>
        </p:spPr>
      </p:cxnSp>
      <p:pic>
        <p:nvPicPr>
          <p:cNvPr id="4" name="Imagen 3">
            <a:extLst>
              <a:ext uri="{FF2B5EF4-FFF2-40B4-BE49-F238E27FC236}">
                <a16:creationId xmlns:a16="http://schemas.microsoft.com/office/drawing/2014/main" id="{F08BD74C-B190-467C-BD0C-3F9B8F7A4BE4}"/>
              </a:ext>
            </a:extLst>
          </p:cNvPr>
          <p:cNvPicPr>
            <a:picLocks noChangeAspect="1"/>
          </p:cNvPicPr>
          <p:nvPr/>
        </p:nvPicPr>
        <p:blipFill>
          <a:blip r:embed="rId3"/>
          <a:stretch>
            <a:fillRect/>
          </a:stretch>
        </p:blipFill>
        <p:spPr>
          <a:xfrm>
            <a:off x="4932000" y="1665483"/>
            <a:ext cx="3048539" cy="2581096"/>
          </a:xfrm>
          <a:prstGeom prst="rect">
            <a:avLst/>
          </a:prstGeom>
        </p:spPr>
      </p:pic>
    </p:spTree>
    <p:extLst>
      <p:ext uri="{BB962C8B-B14F-4D97-AF65-F5344CB8AC3E}">
        <p14:creationId xmlns:p14="http://schemas.microsoft.com/office/powerpoint/2010/main" val="4068042199"/>
      </p:ext>
    </p:extLst>
  </p:cSld>
  <p:clrMapOvr>
    <a:masterClrMapping/>
  </p:clrMapOvr>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409</Words>
  <Application>Microsoft Office PowerPoint</Application>
  <PresentationFormat>Presentación en pantalla (16:9)</PresentationFormat>
  <Paragraphs>32</Paragraphs>
  <Slides>12</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Jua</vt:lpstr>
      <vt:lpstr>Comfortaa</vt:lpstr>
      <vt:lpstr>Calendar &amp; Weather Subject for Pre-K: Weather by Slidesgo</vt:lpstr>
      <vt:lpstr>Week 19 4th grade</vt:lpstr>
      <vt:lpstr>Greetings and brainstorming</vt:lpstr>
      <vt:lpstr>01</vt:lpstr>
      <vt:lpstr>Hardware failures</vt:lpstr>
      <vt:lpstr>Power supply failure </vt:lpstr>
      <vt:lpstr>Graphic card failure</vt:lpstr>
      <vt:lpstr>RAM memory failures</vt:lpstr>
      <vt:lpstr>Motherboard failures:</vt:lpstr>
      <vt:lpstr>Hard drive failures:</vt:lpstr>
      <vt:lpstr>What is malware?</vt:lpstr>
      <vt:lpstr>Malware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18  4° grado</dc:title>
  <dc:creator>Jennifer Restrepo</dc:creator>
  <cp:lastModifiedBy>hey.jenn@utp.edu.co</cp:lastModifiedBy>
  <cp:revision>1</cp:revision>
  <dcterms:modified xsi:type="dcterms:W3CDTF">2021-06-01T17:08:55Z</dcterms:modified>
</cp:coreProperties>
</file>